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notesMasterIdLst>
    <p:notesMasterId r:id="rId25"/>
  </p:notesMasterIdLst>
  <p:handoutMasterIdLst>
    <p:handoutMasterId r:id="rId26"/>
  </p:handoutMasterIdLst>
  <p:sldIdLst>
    <p:sldId id="344" r:id="rId2"/>
    <p:sldId id="346" r:id="rId3"/>
    <p:sldId id="360" r:id="rId4"/>
    <p:sldId id="373" r:id="rId5"/>
    <p:sldId id="374" r:id="rId6"/>
    <p:sldId id="361" r:id="rId7"/>
    <p:sldId id="362" r:id="rId8"/>
    <p:sldId id="375" r:id="rId9"/>
    <p:sldId id="376" r:id="rId10"/>
    <p:sldId id="380" r:id="rId11"/>
    <p:sldId id="381" r:id="rId12"/>
    <p:sldId id="382" r:id="rId13"/>
    <p:sldId id="366" r:id="rId14"/>
    <p:sldId id="365" r:id="rId15"/>
    <p:sldId id="367" r:id="rId16"/>
    <p:sldId id="368" r:id="rId17"/>
    <p:sldId id="370" r:id="rId18"/>
    <p:sldId id="369" r:id="rId19"/>
    <p:sldId id="378" r:id="rId20"/>
    <p:sldId id="371" r:id="rId21"/>
    <p:sldId id="379" r:id="rId22"/>
    <p:sldId id="372" r:id="rId23"/>
    <p:sldId id="34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932"/>
    <a:srgbClr val="27823F"/>
    <a:srgbClr val="3D822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67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2886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FB548F-E164-4D9F-A017-507A614754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9FF16F-2ADC-423B-8AA2-14F76ECB1E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CFA85B-F0D0-46B4-B4F4-F331F321C77C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A4EB2-7A68-4302-BAF7-B6B18D2CF8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92332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1:11.214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673 458 275 0,'0'0'208'0,"0"0"-110"16,0 0-36-16,0 0 19 15,0 0 24-15,0 0-26 16,-16 0-28-16,16 0-3 16,0 0-28-16,69 0-17 15,99 0 26-15,100 0 3 16,96 0-12-16,65-23-12 0,84-5-6 16,45-4 20-1,36 1-10-15,49-4 13 0,-2 4 5 16,10 2-23-16,-10 4 13 15,7 2-10-15,-5 3-7 16,-21-4 11-16,-18 2-14 16,-43-1 0-16,-61 0-1 15,-82 4 7-15,-88 1-8 16,-94 10 2-16,-96 2 0 16,-63 6 2-16,-55-2-2 15,-16 2 0-15,-6-4-5 16,0 1 8-16,0 3-3 15,0-3 0-15,0 0 1 0,0 1 1 16,0-1-2-16,0 0 0 16,0 3 0-16,-13-3 5 15,-18 3-7-15,-18 0 2 16,-4 0 0-16,-8-4 4 16,-9 4-4-16,-19 0 0 15,-18 0-4-15,-52 0-14 16,-42 0 4-16,-71 0-2 15,-69 0-21-15,-85 13 20 16,-72 4-19-16,-90 3 5 16,-44 2 30-16,-41 5-24 15,-14-5 20-15,21 4 4 16,23-3 1-16,55 0 0 16,68-4 0-16,75-1 0 0,58 5 1 15,51-2-1-15,37 0 0 16,16 2-2-16,22 4 6 15,35-5-5-15,72-5 1 16,55-5 0-16,55-3-5 16,39-7 8-16,5 4-6 15,0 0-2-15,77 2-21 16,117-8 13-16,134 0 13 16,161 0 2-16,168-26 19 15,137 3-10-15,86 8 8 16,29 5-7-16,-17 7-8 15,-41 3 6-15,-43 0-2 16,-43-2-4-16,-53-4 25 0,-86 0-22 16,-90 0 2-16,-88-3-2 15,-79 6-3-15,-78 3 10 16,-65 0-14-16,-73 0 0 16,-67 0 0-16,-42 0 3 15,-34 0-3-15,-10 0 2 16,0 0-2-16,-49 0 29 15,-77 0-24-15,-67 0-1 16,-65 0 2-16,-66 0 0 16,-70 12-5-16,-89 8-1 15,-114 6-10-15,-112 5 8 16,-85 7-28-16,-47-1 12 0,-8-1 14 16,1 2-4-1,54-1 8-15,28 3 0 0,64 3 3 16,67 6 0-16,41-1-3 15,67-2 0-15,60-4-4 16,60-10 4-16,80-9 0 16,82-12 1-16,89-4 3 15,81-7 0-15,46 0-4 16,29 0 0-16,70 0-8 16,165-12-17-16,171-31 25 15,191-14 12-15,188-9-12 16,123 6 14-16,56 12-14 0,1 2 7 15,-57 8-12 1,-53 1 10-16,-67 6-2 0,-76 2-3 16,-58 4 0-16,-88 13-2 15,-77 7 2-15,-90 5 0 16,-88 0 4-16,-94 14-2 16,-64 7-3-16,-70 1 1 15,-46-6-3-15,-27-1 3 16,-10-4-12-16,-10 1 12 15,-79-1 26-15,-51 6-3 16,-72 0-7-16,-77 4-11 16,-87 5-3-16,-91-4 7 15,-91 7-9-15,-99 5 0 16,-85 3 4-16,-67 9-4 16,-65 3 0-16,-8 5-1 0,11-5 3 15,74 1 2-15,85 3-4 16,80-2 1-16,88 6-9 15,55 0 8-15,70-5 0 16,98-7 2-16,128-13 3 16,110-8-8-16,92-17 3 15,220-7-13-15,197 0 13 16,225-37 0-16,204-23 1 16,154-11 11-16,79-4-10 15,33 10 2-15,3-1-4 16,-2 6 3-16,-36 8-5 0,-64 7 2 15,-142 16 0-15,-162 9 3 16,-169 12-2-16,-164 4-2 16,-118 4-1-16,-120 0 2 15,-88 0-3-15,-59 0 3 16,-138 0 0-16,-228 35 2 16,-238 19-1-16,-267 9 5 15,-193 6-6-15,-137-9 0 16,-81-2 5-16,-24 4-5 15,29-3 0-15,63 10 0 16,111 0 2-16,166-11-3 16,227-10 1-16,249-16 0 15,225-15 17-15,170-3-17 16,73-6-4-16,139-2 1 0,132-6 6 16,161-3-2-16,177-43-1 15,160-22 0-15,161-11 6 16,102-5-6-16,53 7 0 15,23 14 7-15,-29 12 0 16,-59 13-7-16,-87 9 0 16,-145 9 2-16,-163 4-11 15,-175 10 10-15,-174 1-1 16,-135 5 6-16,-90 0-6 16,-58-4 0-16,-22 4 0 15,-143 0 2-15,-121 9 33 16,-156 17-35-16,-130 2 0 0,-101 3 6 15,-92 1-1 1,-62 7-3-16,-50 14-2 0,-30 1 0 16,3 5-7-16,19-4 5 15,82 2 2-15,107-3-5 16,152-2 5-16,179-9 0 16,158-14-2-16,125-15 2 15,82 0-7-15,77-11-27 16,167-3 19-16,213-11 15 15,239-47 1-15,219-13 0 16,140 2-1-16,40 6 0 16,-21 14 8-16,-109 10-8 15,-126 7 0-15,-181 12-4 0,-169 14 5 16,-175 4-2 0,-132-1-1-16,-106 3 2 0,-76 0-1 15,-44 0 1-15,-170 3 0 16,-138 28 10-16,-175 15-7 15,-122 2-3-15,-85 4 0 16,-22 3 2-16,28 1-2 16,79 5 0-16,146-13 0 15,166-11 3-15,169-17-1 16,168-8-4-16,131-10-11 16,196-2 13-16,140 0-1 15,97-22 1-15,41-10 0 0,-31-2 9 16,-34 3-9-1,-57-1-1-15,-41 1 0 0,-23 3 2 16,-35 2-1-16,-54 8 0 16,-78 7 0-16,-94 5-1 15,-78 6 1-15,-58 0 0 16,-22 0 0-16,0 0 4 16,-76 0-8-16,-108 8 4 15,-93 19 0-15,-81 4 5 16,-29-6 2-16,11-1-6 15,40-10-1-15,97-3 0 16,96-5 1-16,105-6-1 16,60 3-12-16,170-3-3 15,141 0 15-15,137-17 8 16,96-12-4-16,-2 0-4 0,-40-2 2 16,-84 2-2-16,-85-3 0 15,-86 7-2-15,-87 2 2 16,-81 3 0-16,-62 8-3 15,-33 7 3-15,-6 2-2 16,-105 3-5-16,-88 0 0 16,-97 3-1-16,-60 23 8 15,-40 2 0-15,5 3-3 16,27 7 7-16,37-5-10 16,63-3 6-16,68-4 0 15,82-10 1-15,54-6-1 16,54 4-2-16,51-3-3 0,126-2-3 15,106-4 8 1,86-5 0-16,56 0 1 0,10-25 3 16,-15-1-4-16,-51 6 0 15,-81 3 0-15,-103 10 4 16,-93 5-7-16,-64 2 3 16,-28 0-2-16,-28 0-3 15,-109 9 10-15,-85 20-5 16,-89 10 11-16,-27-1-5 15,8-2-12-15,58 1 6 16,55-3 0-16,65-5 15 16,54-3-15-16,37-9 0 15,29-5-2-15,23-4 4 0,9 4-4 16,0 2-5 0,0 6 7-16,0 1 0 0,0-1 2 15,0 0-2-15,-13-1 3 16,-18 5 1-16,-18-2-4 15,-33 4 0-15,-32-1 2 16,-32 7 3-16,-35-6-4 16,-3-3-1-16,22-4 1 15,41-10 4-15,58-3-6 16,33-6 1-16,30 6 0 16,68-3-6-16,154-3-23 15,139 0 29-15,126-17 0 0,34-16-3 16,-17 3-38-1,-84 10 5-15,-76 2 28 0,-107 12 3 16,-100 6 3-16,-77 0 2 16,-60 0 0-16,-60 26 1 15,-114 17 3-15,-94 3 12 16,-68-1 8-16,-33-1 13 16,-34-7-5-16,21-3 12 15,24-5-1-15,53-7-17 16,82-2 10-16,89-8-20 15,75-1-15-15,59-2-1 16,15 2-4-16,138-5 3 16,101-3-9-16,95-3 10 15,33 0-21-15,-20-15-47 16,-48-4-7-16,-62 1 41 0,-62 2-6 16,-69 4 30-1,-61 6 6-15,-43-2 8 0,-17 2 0 16,-61 0 6-16,-86 0-7 15,-57 4-2-15,-43 2-1 16,-42 0 0-16,-32 0-4 16,-45 0 4-16,-55 0-65 15,-46-9-184-15,-45-11-179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3:40.54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4300 69 92 0,'0'0'619'16,"0"0"-492"-16,0 0-32 0,0 0-3 15,0 0-34-15,0 0-40 16,109-65-13-16,-45 61 8 16,-4 4-4-16,-10 0 2 15,-17 0 4-15,-11 0-12 16,-6 12 3-16,-16 17-6 15,0 8 0-15,0 3 15 16,-32 0 3-16,-7-5-10 16,11-7-4-16,6-8 0 15,19-3 0-15,3-5-1 16,0-4-1-16,0-2 5 16,19 0-2-16,37 0 5 0,21-4 1 15,31-2-5-15,23 0-6 16,4 0-29-1,-1 0-74-15,-23-6-118 0,-31-5-247 16</inkml:trace>
  <inkml:trace contextRef="#ctx0" brushRef="#br0" timeOffset="-2442">0 1007 762 0,'0'0'167'16,"0"0"-53"-16,0 0-1 15,0 0-26-15,0 0-39 16,0 0-34-16,9-26-14 15,65 24 4-15,42-1 0 0,54-3 4 16,10-5 4-16,4-1-9 16,-22 4 2-16,-34 4-5 15,-42 4-40-15,-48 0-173 16,-38 4-226-16</inkml:trace>
  <inkml:trace contextRef="#ctx0" brushRef="#br0" timeOffset="-2146">534 590 635 0,'0'0'263'0,"0"0"-66"15,0 0-37-15,0 0-47 16,0 0-23-16,0 0-21 15,-7-34-30-15,7 34-26 16,-6 0 1-16,3 20-14 16,-11 25 11-16,9 21 12 15,5 3-7-15,0 7-13 16,0 8 4-16,0-4-1 16,0-1-4-16,0-5-2 15,19-10-20-15,-3-3-59 16,-1-8-160-16,1-4-382 15</inkml:trace>
  <inkml:trace contextRef="#ctx0" brushRef="#br0" timeOffset="-1432">1848 1050 130 0,'0'0'458'15,"0"0"-313"-15,0 0 12 0,0 0-44 16,0 0-14 0,0 0-3-16,-120-89-8 0,111 84 5 15,-5 5-30-15,11-3-19 16,-2 3-13-16,-3 0-31 16,8 0-3-16,-3 28 3 15,3 9 3-15,0 12 0 16,0-3-2-16,0 3 5 15,0-9-6-15,19-15-1 16,20-7-4-16,-1-13 5 16,12-5 2-16,5 0 6 15,-1-2 1-15,-7-21-6 16,-2-3 7-16,-16 0-4 16,-14-5-1-16,-5-4 2 0,-10-5 1 15,0-5 0-15,0-7 2 16,-16-2-8-16,-28 8-2 15,-11 6-2-15,8 11-3 16,-5 16 0-16,-1 6-4 16,12 7-5-16,-16 0 12 15,15 0-41-15,-2 23-58 16,6 11-80-16,22 10-36 16,16 1-93-16</inkml:trace>
  <inkml:trace contextRef="#ctx0" brushRef="#br0" timeOffset="-1110">2684 844 812 0,'0'0'207'15,"0"0"-45"-15,0 0-15 16,0 0-43-16,0 0-50 15,0 0-8-15,-77-83-20 16,77 83-17-16,0 0-9 16,0 23-4-16,36 17 4 15,11 12 3-15,7 5 1 16,13-3-2-16,-4 1 0 0,14-4-1 16,-11-8 1-16,-1-2 0 15,1-11 1-15,-13-4-3 16,-7-6-40-16,-15-12-64 15,-15-3-51-15,-10-1-73 16,-6-4-29-16,0 0-160 16</inkml:trace>
  <inkml:trace contextRef="#ctx0" brushRef="#br0" timeOffset="-863">3170 981 186 0,'0'0'349'15,"0"0"-190"-15,0 0-23 0,0 0-36 16,0 0 0-16,0 0-24 16,-88-78-9-16,83 78-15 15,-1 0-21-15,-2 0-18 16,-12 16-11-16,1 15 23 16,-10 12 8-16,1 6-27 15,3 4-4-15,-8 1 5 16,-11 2-1-16,6-11-4 15,7-5-2-15,7-3-35 16,24-8-111-16,0-6-198 16</inkml:trace>
  <inkml:trace contextRef="#ctx0" brushRef="#br0" timeOffset="-466">3729 781 722 0,'0'0'186'0,"0"0"-63"16,0 0-3-16,0 0-39 16,0 0-24-16,0 0-26 15,16-142-16-15,28 133-11 16,5 9 3-16,-5 0-3 15,0 0 0-15,-6 19-4 16,-18 25 0-16,-20 10 0 0,0 13 1 16,-3-4 11-16,-52 5-12 15,1-3 5-15,-7-5-2 16,8-3 3-16,2-7-5 16,12-8 0-16,25-13 5 15,6-7-5-15,8-4 1 16,0-10-1-16,30 0 0 15,17-8 0-15,26 0 1 16,22 0-2-16,36-12 0 16,21-21-30-16,-3-10-122 15,-24-3-233-15</inkml:trace>
  <inkml:trace contextRef="#ctx0" brushRef="#br0" timeOffset="707">5655 856 624 0,'0'0'323'15,"0"0"-229"-15,0 0-3 16,0 0 23-16,0 0-10 16,0 0-31-16,-261 37-17 15,261-37-11-15,0 0-17 16,0 0-18-16,0 0-10 15,22 3-5-15,35 8 5 16,26-2 9-16,2 2 2 16,11 3-10-16,-2-5-1 15,13 0 0-15,6-4-3 0,-14-2-60 16,-30-3-86-16,-23 0-85 16,-32 0-87-16,-14 0-172 15</inkml:trace>
  <inkml:trace contextRef="#ctx0" brushRef="#br0" timeOffset="974">5848 635 562 0,'0'0'226'0,"0"0"-103"15,0 0 6-15,0 0-7 16,0 0-17-16,0 0-49 0,-25-57-17 15,25 57-19 1,0 8-9-16,0 21 7 0,0 15 22 16,0 1-13-16,0 4-3 15,0 8-8-15,0-3-7 16,6 1-1-16,-4-4-8 16,12 1 0-16,-11-4-29 15,10-8-111-15,3-2-211 16,6-9-530-16</inkml:trace>
  <inkml:trace contextRef="#ctx0" brushRef="#br0" timeOffset="1441">6719 810 871 0,'0'0'211'16,"0"0"-105"-16,0 0 3 16,0 0-23-16,0 0-30 15,0 0-18-15,-25-60-19 16,25 60-13-16,0 0-3 16,-8 0-3-16,-1 25-3 15,3 15 3-15,6 9 6 16,0 0-6-16,0-1 3 15,9-2-2-15,27-11-1 0,11-7 0 16,13-11 1 0,-5-9-1-16,8-8 4 0,-5 0 6 15,-2 0-5-15,-5-2 2 16,-13-16-1-16,-12-1 10 16,-13-10 13-16,-7-2-2 15,-6-12-11-15,0-3-1 16,0 1-11-16,-45 2-3 15,-9 5-2-15,-12 7 0 16,-5 11-2-16,10 8-6 16,-2 12 4-16,7 0-21 15,7 17-32-15,19 29-37 0,16 5-90 16,14-6-163 0,0-3-442-16</inkml:trace>
  <inkml:trace contextRef="#ctx0" brushRef="#br0" timeOffset="2413">9241 653 638 0,'0'0'195'0,"0"0"-112"16,0 0 6 0,0 0 4-16,0 0-34 0,0 0-30 15,188-67-16-15,-158 79 9 16,3 23-2-16,-11 2-9 15,-13 11-5-15,-9 7-6 16,0 2 4-16,-3-10 6 16,-41 0 6-16,-1-12-3 15,-2-7 1-15,2 1-1 16,6-11-2-16,17 0-3 16,7 3-3-16,11-7-5 15,4 4 4-15,0-4 0 16,0-6-1-16,27-5 2 15,33 0 5-15,15-3-6 16,24 0 4-16,19-3-2 0,9-17-6 16,-10 0-16-1,-28 0-142-15,-35-3-207 0</inkml:trace>
  <inkml:trace contextRef="#ctx0" brushRef="#br0" timeOffset="2724">9841 161 768 0,'0'0'250'15,"0"0"-80"-15,0 0-40 16,0 0-22-16,0 0-40 15,0 0-33-15,0-29-14 16,0 29-19-16,0 14-2 16,0 19 3-16,0 9 0 15,9 7 1-15,15-1-2 16,6 6 0-16,-2 0-2 16,5 4 5-16,-1-4-5 15,2 4-13-15,-7-7-125 16,4-9-234-16</inkml:trace>
  <inkml:trace contextRef="#ctx0" brushRef="#br0" timeOffset="1756">7802 667 818 0,'0'0'258'0,"0"0"-115"0,0 0-16 15,0 0-32 1,0 0-31-16,0 0-35 0,-33-34-26 16,52 60 1-1,49 19 7-15,15 7 0 0,2-2-2 16,14 8-3-16,-14-9-3 16,-2-3-1-16,-1-7 1 15,-12 1-2-15,0-5-1 16,-3-3 0-16,-13-4-51 15,-12-5-111-15,-7-9-219 16,-13-7-612-16</inkml:trace>
  <inkml:trace contextRef="#ctx0" brushRef="#br0" timeOffset="2013">8621 621 714 0,'0'0'218'16,"0"0"-100"-16,0 0 22 16,0 0-30-16,0 0-38 15,0 0-40-15,-53-23-3 16,29 38-22-16,-7 25-6 16,-13 17 26-16,3 8-19 15,11 7 1-15,8-3-7 16,14-1 2-16,0-5-2 15,2-3-4-15,3-5-39 0,3-10-126 16,0-4-180 0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8:26.32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0 244 423 0,'0'0'390'0,"0"0"-207"16,0 0-53-16,0 0-19 15,0 0-5-15,0 0-33 16,0-11-21-16,0 11-8 15,0 0-9-15,0 0-17 16,0 0 7-16,3 0-14 16,10 0-3-16,-7 0-7 0,-6 0-1 15,32 0-5-15,16 0 4 16,28 0 1-16,29 0 4 16,2 0-2-1,3 0 0-15,-6 0 3 0,-10 0-5 16,-20 0 1-16,-33 0 3 15,-18-3-3-15,-18 3 0 16,-5 0 1-16,0-3 3 16,0-6 4-16,0-5-2 15,-14-6-4-15,-25-5-3 16,-5-4 2-16,-2 3 1 16,-7 4-2-16,5-5 0 15,4 7 2-15,2 6-2 16,14 0-1-16,12 7 0 15,3 7 0-15,13 0 0 0,0 0 0 16,0 0 1-16,0 0-1 16,0 0-2-16,0 0-2 15,19 0-1-15,22 4-4 16,27 21 4-16,18 7 5 16,12 9 1-16,-6-4-1 15,-16-1 1-15,-9-4 0 16,-26-3 1-16,-19-1-2 15,-22 0 0-15,0 5-3 16,-25 1-17-16,-52 3-49 16,-22 2-76-16,2 2-134 15,15 2-204-15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8:29.20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155 55 568 0,'0'0'282'0,"0"0"-120"16,0 0-20-16,0 0 21 16,0 0-80-16,0 0-20 15,0-49-6-15,0 49 0 16,0 0-26-16,0 0-14 15,0 0-10-15,0 0 0 16,0 0-6-16,0 0-2 16,-15 5-10-16,-11 15 11 0,-8 12 0 15,-5 5 0-15,20-3 2 16,0 3-3-16,16-5 2 16,3-1 1-16,0-4-2 15,0-9 0-15,0-3-4 16,16-9 3-16,29-6 1 15,2 0 1-15,13 0 1 16,-5 0 1-16,-2-21 7 16,-9 5-6-16,-12-4-1 15,-9-6-2-15,-13 0 5 16,-10-3 6-16,0-1 3 16,0-5 2-16,0 3-7 15,-27 4 0-15,-1 8-7 16,6 9-3-16,6 5-4 0,-9 6 0 15,-5 0 0-15,-6 0-18 16,-3 6-44-16,13 19-33 16,8 7-71-16,18 5-85 15,0 3-145-15</inkml:trace>
  <inkml:trace contextRef="#ctx0" brushRef="#br0" timeOffset="307">743 91 820 0,'0'0'178'16,"0"0"-21"-16,0 0-5 16,0 0-33-16,0 0-31 15,0 0-29-15,7-20-29 16,-7 20-14-16,0 0-12 15,6 0-4-15,-6 6-9 16,3 23 9-16,3 11 1 16,1-6 5-16,-7 1-1 15,6-1-3-15,-6-4-1 16,0 3-2-16,0-10-5 16,0 2-48-16,-6-2-88 0,-26 0-96 15,-6-3-185 1</inkml:trace>
  <inkml:trace contextRef="#ctx0" brushRef="#br0" timeOffset="750">1070 220 670 0,'0'0'190'15,"0"0"-42"-15,0 0-19 16,0 0-19-16,0 0-8 16,0 0-40-16,16-25-14 0,-16 25-15 15,0 0-15-15,0 0-11 16,0 0-7-16,0 0-10 16,0 16 5-16,0 7 5 15,0 9 3-15,0-6-2 16,0-1 1-16,16 1 1 15,15-11-2-15,8-2 4 16,12-8-4-16,-6-5 6 16,2 0-3-16,-3 0 2 15,-12 0-2-15,1-13 3 16,-5-13-1-16,-12 1 10 16,-7 0 12-16,-9-8-1 15,0 2 1-15,0 5-20 16,0 9-5-16,-25 3-2 15,-3 5-1-15,-11 4-9 0,7 1-40 16,-6 4-26-16,7 0-71 16,1 0-56-16,8 6-33 15,22 11-92-15</inkml:trace>
  <inkml:trace contextRef="#ctx0" brushRef="#br0" timeOffset="1165">1875 126 722 0,'0'0'168'0,"0"0"-30"0,0 0-14 16,0 0-9-16,0 0-21 16,0 0-29-16,-11-35-19 15,5 35-23-15,6 0-23 16,-10 0 0-16,-2 17-7 15,-4 12 7-15,0 5 1 16,16 3 4-16,0 1-2 16,0-6-3-16,7-5 6 15,30-9-6-15,1-4 1 16,11-8-1-16,11-6 6 16,4 0 3-16,8 0-1 15,-9-26 6-15,5-3 15 16,-27 2-5-16,-7-5 0 0,-23-6 11 15,-11 4-8-15,0-3-13 16,-33 6 1-16,-27 5-12 16,-1 4-3-16,1 12-2 15,13 2-7-15,0 8-46 16,-5 0-54-16,5 14-89 16,3 20-74-16,11 9-194 15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8:32.79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 37 163 0,'0'0'589'16,"0"0"-476"-16,0 0 15 15,0 0-6-15,0 0-2 16,0 0-20-16,-8-31-25 16,8 31-13-16,0-6-24 15,0 6-2-15,0 0-13 16,0 0-10-16,0 0-3 15,0 0-6-15,0 20-4 16,0 23 0-16,0 2 15 16,0 1-9-16,0 2-4 0,-6-7 0 15,-5 2-1 1,6-6 1-16,-9 0 0 0,11-8 0 16,-10-6-4-16,10-9-2 15,3-2-27-15,-6-4-37 16,6 3-83-16,0-11-68 15,0 6-72-15,0-6-379 16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8:33.1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 10 674 0,'0'0'170'15,"0"0"-41"-15,0 0-16 16,0 0-8-16,0 0-38 15,0 0-14-15,0-17-22 16,0 17-1-16,0 0-16 16,0 23-5-16,0 11 6 15,0 12 4-15,0-3-4 0,-6 1-4 16,6 1-3-16,0-6-7 16,-6-4 6-16,6-3-7 15,0-7 3-15,0-8-6 16,0-5 0-16,0-1-63 15,0-5-64-15,0-6-53 16,0 0-76-16,0 0-370 16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8:33.63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113 132 639 0,'0'0'163'0,"0"0"-36"16,0 0-12-16,0 0-11 16,0 0-20-16,0 0-22 15,3-6-18-15,-3 6-15 16,0 0-18-16,0 0-10 15,-19 26 2-15,0 4 5 16,8 3-6-16,5-5-1 16,6 3-1-16,0-7 1 0,0-4-1 15,23-3 0-15,28-9 1 16,13-2 0-16,5-6 6 16,13 0-5-16,-5 0 1 15,-23-17 2-15,-17 0 4 16,-21-6 39-16,-16-3 25 15,0-11-24-15,-5-2-10 16,-43-5-15-16,-12 4-13 16,-11 9-6-16,2 5-5 15,3 14 0-15,5 10-13 16,7 2 9-16,13 2-35 16,2 30-49-16,20 10-59 15,19 5-95-15,0-8-124 0</inkml:trace>
  <inkml:trace contextRef="#ctx0" brushRef="#br0" timeOffset="400">748 164 293 0,'0'0'561'16,"0"0"-402"-16,0 0-28 15,0 0 6-15,0 0-52 16,0 0-14-16,-32-44-34 16,32 44-31-16,0 0-4 15,-6 12-2-15,6 20-1 0,0 5 1 16,0-3 3-16,0 3 4 16,0-11-6-16,25-9 0 15,13 0 0-15,12-14 0 16,15-3 5-16,7 0-3 15,-1 0 10-15,-10-20 36 16,-8-3-8-16,-15-8 6 16,-22-7-7-16,-16-3-5 15,0-4-3-15,-10 3-16 16,-51 2-6-16,-5 8-10 16,-3 12-3-16,1 17-10 15,12 3-31-15,-12 0-59 16,21 35-54-16,9 7-126 0,10 13-206 15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8:36.3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50 37 324 0,'0'0'238'15,"0"0"-113"-15,0 0 0 16,0 0-19-16,0 0-31 15,0 0-12-15,-61-14-8 16,61 11-10-16,0 3-5 0,0 0-1 16,0 0-9-16,0 0-18 15,67 0-11-15,64 0 7 16,91 0 8-16,70 0 33 16,41-3-1-16,5 0-26 15,-25 3-12-15,-38 0 5 16,-38 0-11-16,-37 0 11 15,-41 0 1-15,-38 0-1 16,-29 0-6-16,-32-2 11 16,-5 2-6-16,-23-5 0 15,-10 5-3-15,-7-7-4 16,-15 7-1-16,7 0-2 16,-7 0 1-16,0 0-5 15,3 0 0-15,3 0 0 16,0 0 0-16,-6 0-6 0,0 0-8 15,0 0-41 1,0 0-58-16,-37 0-54 0,-31 14-13 16,-23 12-137-16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8:38.6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0 152 906 0,'0'0'79'15,"0"0"-29"-15,0 0 34 16,0 0-8-16,0 0-20 15,0 0-25-15,165 11 12 16,28-11 45-16,81 0-14 16,72-5-17-16,48-15-27 15,6-3-6-15,-12 3-19 16,-42 6-1-16,-41-6 3 16,-45 8 3-16,-47-5 11 15,-51 3-4-15,-41 8-2 16,-46 0-1-16,-20 3-6 15,-11 0 0-15,-19 3 0 0,5 0 1 16,-14 0-6-16,-7 0-2 16,-3 0-1-16,1 0-2 15,-7 0-6-15,0 0-20 16,0 0-40-16,0 0-56 16,-22 0-97-16,-11 0-137 15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8:36.9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139 169 153 0,'0'0'428'0,"0"0"-293"15,0 0 6-15,0 0-9 0,0 0-45 16,0 0 18-1,-33-51-21-15,33 44-9 0,0 7-5 16,0-2-8-16,-6 2-25 16,6 0-8-16,0 0-15 15,-7 0-14-15,-2 0-1 16,-7 14-6-16,-6 6 7 16,-6 12 3-16,17-1 2 15,6 1-5-15,5-1 2 16,0-3 0-16,16 1 1 15,28-15-3-15,6-2 2 16,-1-12 0-16,4 0 2 0,-5 0 0 16,3 0 0-16,-13-20-2 15,-6-3 2 1,-10-3 1-16,-7-5-1 16,1-9 4-16,-8-3 9 0,-8 3 2 15,0 8-11-15,0 0 2 16,-24 16-7-16,-13 6-3 15,-11 5-6-15,-2 5-6 16,-5 0-23-16,8 0-25 16,3 0-63-16,11 18-28 15,17 10-37-15,10 3-19 16,6 1-147-16</inkml:trace>
  <inkml:trace contextRef="#ctx0" brushRef="#br0" timeOffset="420">827 166 699 0,'0'0'173'16,"0"0"-10"-16,0 0-3 16,0 0-54-16,0 0-7 15,0 0-23-15,-56-48-21 16,43 48-21-16,7 0-8 15,1 0-16-15,-7 0-6 16,-4 11-1-16,-6 15 2 16,6-1-3-16,13 7-1 15,3-1-1-15,0-5 0 0,0 0 0 16,38-12 1-16,9-3-1 16,14-5 0-16,2-6 1 15,5 0 0-15,-5 0 3 16,-10-6 1-16,-7-13-5 15,-15-5 5-15,-9-1-2 16,-16-4 3-16,-6-5-6 16,0 0 4-16,0 2-3 15,-22 6-1-15,-15 3-3 16,-9 9-13-16,8 8-25 16,-3 4-46-16,10 2-77 15,3 0-32-15,4 13-13 16,18 14-58-16</inkml:trace>
  <inkml:trace contextRef="#ctx0" brushRef="#br0" timeOffset="824">1634 80 12 0,'0'0'725'0,"0"0"-606"15,0 0 29-15,0 0-26 16,0 0-14-16,0 0-45 0,-115-33-18 16,104 33-19-16,0 0-11 15,-5 18 0-15,1 9 10 16,2 4-21-16,13 1 10 16,0-7-5-16,0 7-7 15,0-6 0-15,22-12 0 16,22-3-1-16,17-2 4 15,-4-6 2-15,10-3-2 16,-7 0 2-16,-11 0 0 16,-11-12 5-16,-16-8 5 15,-13-9 13-15,-9 4-2 16,0-9-16-16,0 2-7 16,-38 6-5-16,-20 1-4 15,5 13-14-15,-4 6-32 16,15 6-52-16,20 0-58 0,9 0-67 15,13 0-48 1,19 11-201-16</inkml:trace>
  <inkml:trace contextRef="#ctx0" brushRef="#br0" timeOffset="1237">2253 47 786 0,'0'0'186'0,"0"0"-71"15,0 0-26-15,0 0-36 16,0 0-25-16,0 0-5 16,-14-8 1-16,0 18-12 15,-2 15 25-15,0 10 18 16,10-3-34-16,6 2-6 15,0-9-9-15,16-5 1 16,28-2-2-16,6-13 1 16,-1-2 2-16,-5-3 4 15,-2 0 15-15,-7 0 6 16,-4 0-4-16,-5-14-1 16,-4-12-4-16,-7 0 6 15,-2-5-7-15,-13-7-3 16,0 5-9-16,0 4-6 15,-32 6-5-15,-18 12-1 0,-10 5-4 16,-4 6-40-16,-12 0-45 16,-7 0-61-16,14 30-107 15,-2 5-162-15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8:40.1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0 255 502 0,'0'0'134'0,"0"0"-43"0,0 0 7 16,0 0 5-16,0 0-5 16,0 0-23-16,-9-6-8 15,12 3-20-15,32 0-18 16,19 1-3-16,16 2 0 16,0-4 14-16,12 4-16 15,-2-2-4-15,-4 2-6 16,1-6-8-16,-5 0 8 15,-9-5-5-15,-2 2-2 16,-13-2 1-16,-14 2 3 16,-17-2-3-16,-12 0 4 15,-5-1 12-15,0-5-12 0,0 0-6 16,0-1-6-16,-17 4 0 16,-16-7-1-16,-5 8-1 15,0 1 2-15,-6 1-3 16,2-1 3-16,4 6-2 15,10 4 2-15,6 2 0 16,19-6 2-16,3 6-1 16,0 0-1-16,0 0-1 15,0 0-2-15,15 0-2 16,29 0 5-16,21 14 1 16,17 12-1-16,-2 3 1 15,-5 2-1-15,-15 1 1 16,-8-6 0-16,-21-5-1 15,-9-3 0-15,-18-3 0 0,-4 2-1 16,0-5-3-16,-26 7 1 16,-40-7 0-16,2 2-82 15,4-2-70-15,21-4-39 16,23-2-98-16,16 0-472 16</inkml:trace>
  <inkml:trace contextRef="#ctx0" brushRef="#br0" timeOffset="388">1538 172 681 0,'0'0'181'0,"0"0"-34"16,0 0-38-16,0 0 5 16,0 0-18-16,0 0-18 15,-54-52-26-15,32 52-14 16,0 0-15-16,-3 0-15 15,-5 20-6-15,5 12-1 16,9 1 1-16,10 11 6 16,6-7-6-16,0 0-2 15,9-6 1-15,48-10-1 16,1-16 7-16,18-2-6 16,13-3 5-16,4 0 10 15,-8-14 18-15,-8-12-7 16,-17 1-2-16,-23-7 9 15,-15-8-7-15,-22-9-5 0,0-2 1 16,-31 0-11-16,-51 13-12 16,-7 7 0-16,2 13-4 15,12 16-7-15,-1 2-9 16,-1 0-50-16,-3 31-61 16,8-6-199-16,18-4-732 15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8:41.6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85 170 837 0,'0'0'231'16,"0"0"-109"-16,0 0-28 15,0 0-4-15,0 0-17 0,0 0-5 16,-3 0-16-16,3 0-13 15,0 0-1-15,3 0-10 16,25-15-10-16,10-2 3 16,1-9-13-16,-14 6-5 15,4 0-1-15,-14 6 2 16,-5-4 0-16,2 7 0 16,-12 2-1-16,0 1-1 15,0 3 5-15,0 1-3 16,0 1-2-16,0 3-2 15,0 0 0-15,0 0-1 16,0 0-5-16,7 0-1 16,-7 0-1-16,0 12-2 15,0 20 7-15,0 7 3 0,0 10 2 16,0 3-2-16,-22 1-1 16,-7 5 1-16,4-1 2 15,3-2-1-15,5-7 3 16,11-14-4-16,1-14 0 15,5-8 2-15,0-6-2 16,0-4 0-16,0-2 3 16,-8 0 1-16,8 0-4 15,-9 4 7-15,2-4-7 16,-2 2 0-16,-19 1-4 16,-4 0 4-16,7 3 2 15,-11-4-1-15,33 4-1 0,-2-3 0 16,5-3 2-16,0 0-1 15,0 0 1-15,0 0-2 16,0 0 0-16,0 0-1 16,36 0-3-16,51-11 4 15,43-9 0-15,13-3 3 16,-19 8 1-16,-48 6-4 16,-48 7-36-16,-28 2-59 15,-16 0-114-15,-59 33-193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3:49.2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0 267 357 0,'0'0'529'15,"0"0"-394"-15,0 0-31 0,0 0 2 16,0 0-24-16,0 0-20 15,0 0-28-15,-19-18-4 16,38 18-3-16,49 0-2 16,7-4 14-16,12 4-11 15,4 0-9-15,14-3-6 16,4 0-4-16,5 1 1 16,0-4-10-16,-12 0 3 15,-3-6 2-15,-2-2-4 16,-26 0 5-16,-27 3-5 15,-16 2-1-15,-23 0 4 16,-5 1 7-16,0-4 4 16,0 1-2-16,0-6-8 15,-39-3-4-15,-15 0 4 16,-10-1-5-16,4 11 0 0,16-6 0 16,11 9 3-16,17 1-1 15,1 1-1-15,15 2 1 16,0-1-2-16,0 4 0 15,0 0-5-15,0 0 2 16,3 0-6-16,47 0 1 16,14 18 8-16,9 5 5 15,1 11-5-15,1-3 1 16,-1 13-1-16,-5-7 0 16,-20-3 1-16,-21-2-1 15,-12-7-1-15,-16-3 0 16,0 2 1-16,-102 5-18 0,-63 7-116 15,-73 10-249 1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6:12.74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827 101 211 0,'0'0'386'15,"0"0"-161"-15,0 0-28 16,0 0-42-16,0 0-6 16,0 0-19-16,-22-92-37 15,22 86-17-15,0 3-29 16,0 3-2-16,0 0-10 0,0 0-18 16,0 0-3-16,0 0-3 15,0 0-11-15,0 6 0 16,0 28-7-16,-16 9 7 15,5 17 1-15,5 0 3 16,1-2-3 0,5-4-1-16,0-6 3 0,0-4-3 15,0-7-7-15,0-1-29 16,5-4-33-16,1-7-45 16,-6 1-121-16,0-5-208 15</inkml:trace>
  <inkml:trace contextRef="#ctx0" brushRef="#br0" timeOffset="496">1437 255 777 0,'0'0'247'0,"0"0"-106"16,0 0 11-16,0 0-27 16,0 0-56-16,0 0-31 15,0-34-9-15,0 34-6 0,0 0-5 16,0 0-11-16,0 0-1 16,0 0-5-16,0 0 4 15,0 0 0-15,0 0-5 16,0 11-3-16,0 12 3 15,0 5 1-15,0 4-1 16,9-1 1-16,35-5-1 16,11-3 1-16,8-9 0 15,3-8 2-15,-5-6 0 16,-7 0-3-16,-7 0 4 16,-11-8-1-16,-11-18 8 15,-3-6-3-15,-12-11 14 16,-10-6 8-16,0-2-13 15,-3 0 1-15,-57 7-13 16,-8 14-5-16,-7 7 1 0,-2 8-2 16,7 6-5-16,16 7 3 15,16 2-45-15,6 0-22 16,17 16-83-16,8 19-119 16,7 2-337-16</inkml:trace>
  <inkml:trace contextRef="#ctx0" brushRef="#br0" timeOffset="1806">179 921 535 0,'0'0'248'0,"0"0"-158"16,0 0 24-16,0 0 16 16,0 0-21-16,0 0-23 15,-179 14-21-15,179-14-36 16,42 3-19-16,72 0-6 16,93-3 43-16,111 0-2 15,78 0-1-15,49-20-28 16,6-4-15-1,-25 8 1-15,-32 2 7 0,-35 5-4 16,-42 9 0-16,-56 0 1 16,-44 0 1-16,-44 0-2 15,-27 0 4-15,-25 0 1 0,-19 0 1 16,-12 0-4 0,-12 0-1-16,-10 0 4 0,-30 0-10 15,-10 0 0-15,-28 0 0 16,0 0-13-16,0 0-55 15,-58 0-60-15,-11 0-129 16,-16 3-298-16</inkml:trace>
  <inkml:trace contextRef="#ctx0" brushRef="#br0" timeOffset="833">2691 109 881 0,'0'0'197'16,"0"0"-51"-16,0 0 16 16,0 0-48-16,0 0-42 15,0 0-29-15,0-51-15 16,0 51-12-16,0 0-12 16,0 2-4-16,0 24 7 15,0 8-4-15,0 10 6 16,0 7-3-16,10 4-4 15,12-1 2-15,1 3-1 0,-7-9-3 16,-1-5-7-16,-15-7-95 16,0-10-180-16,0 2-452 15</inkml:trace>
  <inkml:trace contextRef="#ctx0" brushRef="#br0" timeOffset="1288">3241 164 958 0,'0'0'208'0,"0"0"-56"0,0 0-13 15,0 0-51-15,0 0-42 16,0 0-18-16,9-29-7 15,-9 29-6-15,0 0-10 16,0 0-5-16,7 0-5 16,-1 17-5-16,4 15 10 15,-1 5 2-15,13-1 0 16,0-1-2-16,16-3 0 16,14-10 2-16,1-2-1 15,8-8 1-15,-13-9 2 16,-1-3-2-16,-11 0 1 15,-5 0 2-15,1-9 0 16,-10-11 15-16,-6-8 8 0,-10-8-3 16,-6 0-3-16,0-7-5 15,0 0-12-15,-38 3 0 16,-6 9-5-16,-11 8 0 16,-5 9-3-16,-4 8-5 15,-12 6-40-15,4 0-49 16,8 17-79-16,10 15-162 15,9 4-432-15</inkml:trace>
  <inkml:trace contextRef="#ctx0" brushRef="#br0" timeOffset="2971">3815 1447 406 0,'0'0'265'15,"0"0"-120"-15,0 0 2 16,0 0-20-16,0 0 10 15,0 0-43-15,23-82 8 16,-23 74-21-16,0 8-10 16,0 0-20-16,0 0-18 15,0 0-5-15,7 0-15 16,-7 0-5-16,3 4-5 0,-3 28-2 16,0 13 5-1,0 13 12-15,0 4-4 0,0 2-6 16,0 1 0-16,0 4 1 15,0-6-6-15,6-3-3 16,7-15-2-16,2-7-14 16,-11-15-62-16,-4-9-66 15,0-6-152-15,0-5-261 16</inkml:trace>
  <inkml:trace contextRef="#ctx0" brushRef="#br0" timeOffset="3465">2859 1695 653 0,'0'0'274'15,"0"0"-149"-15,0 0 21 16,0 0-12-16,0 0-26 15,0 0-45-15,32-25 7 16,-32 25-13-16,0 0-14 16,0 0-11-16,6 0-8 15,-6 0-9-15,8 0-4 16,-8 0-11-16,0 0 0 16,0 17-3-16,0 20-2 15,0 9 5-15,0 14 6 16,0-6-4-16,0 0 2 15,9-5-3-15,4-6 0 0,2-11-1 16,-15-10-32-16,0-7-71 16,0-4-72-16,0-8-207 15,-15 3-630-15</inkml:trace>
  <inkml:trace contextRef="#ctx0" brushRef="#br0" timeOffset="3861">1850 1507 862 0,'0'0'169'0,"0"0"-36"15,0 0 25-15,0 0-42 16,0 0-48-16,0 0-23 16,-17-40-16-16,17 40-10 15,0 0-12-15,0 0-5 16,0 20-2-16,0 23 0 15,0 12 8-15,0 7 1 0,0 1-1 16,0-3-2 0,0 0-4-16,0-3-2 0,0-6 0 15,0-10-48-15,0-10-107 16,0-11-162-16,0-5-363 16</inkml:trace>
  <inkml:trace contextRef="#ctx0" brushRef="#br0" timeOffset="4207">912 1585 784 0,'0'0'177'16,"0"0"-34"-16,0 0 1 16,0 0-17-16,0 0-25 15,0 0-36-15,-10-78-28 16,4 78-17-16,6 0-21 16,0 3 0-16,0 28-1 15,0 9 1-15,0 11 16 16,0 1-10-16,16 0-5 0,-10 5 1 15,5 0 1 1,-11 1-3-16,0 1-26 16,0-5-130-16,0-4-173 0,-17 0-594 15</inkml:trace>
  <inkml:trace contextRef="#ctx0" brushRef="#br0" timeOffset="4619">473 2625 764 0,'0'0'208'15,"0"0"-156"-15,0 0 19 16,0 0 44-16,0 0-63 16,0 0-25-16,239-9 37 15,-61 9-12-15,64 6 2 16,50-6-25-16,51 0-9 16,23 0-5-16,-20-9-1 15,-26-11 0-15,-43 0-1 16,-49 3 10-16,-38 3 3 15,-42 5 0-15,-28 7-11 0,-34 2 2 16,-29 0-11 0,-26 0 1-16,-20 0-7 0,-11 0 0 15,0 0-9-15,0 0-54 16,-27 0-61-16,-33 0-91 16,-7 0-216-16</inkml:trace>
  <inkml:trace contextRef="#ctx0" brushRef="#br0" timeOffset="5468">4708 1772 765 0,'0'0'116'0,"0"0"-6"16,0 0 43-16,0 0-41 15,0 0-29-15,0 0-8 16,-32 6-19-16,32-6-14 0,0 6-24 16,16-3-8-1,39 0-8-15,30 0 17 0,23-3-4 16,13 0 7-16,2 0-5 15,-8 0-2-15,-19-3 4 16,-33-5 0-16,-35 2-5 16,-17 2-3-16,-11 2 8 15,0 0-3-15,0-4-5 16,0-6 2-16,-8-2-9 16,-30-3 0-16,-3-2-4 15,-9 6-2-15,-5-1 2 16,2 2-1-16,-1 1 2 15,-1 3-1-15,17-2 0 16,7 5 1-16,18 2-2 16,13 3 2-16,0 0 0 0,0 0-1 15,0 0-6-15,0 0 3 16,32 0-3-16,28 0 6 16,10 14 1-16,12 1 3 15,-5-1-3-15,-8-2 2 16,-8 4-2-16,-16-1 7 15,-14 5-6-15,-9 0-2 16,-14 6 0-16,-8 2-3 16,-14 7-1-16,-71 1-54 15,-30 5-86-15,-15-4-224 16</inkml:trace>
  <inkml:trace contextRef="#ctx0" brushRef="#br0" timeOffset="12472">6591 1598 717 0,'0'0'216'0,"0"0"-110"15,0 0 4-15,0 0-2 0,0 0-10 16,0 0-14-16,0 0-26 16,-162 9-18-16,162-6-10 15,0-3-11-15,0 3-8 16,0-3-5-16,22 0-6 15,48 0 1-15,16 0 2 16,19 0 2-16,-7-12-4 16,-26 4 6-16,-14 5-4 15,-20 0 2-15,-27 3 1 16,-6 0-1-16,-5 0-1 16,0-2 2-16,0 2 1 0,0 0 0 15,-16 0 3-15,-34 0-4 16,-10 0 1-16,-11 0-5 15,-4 0-1-15,4 0 0 16,-6 0 0-16,8 0 0 16,9 0 0-16,10 0-2 15,11 0 1-15,13 2-1 16,11 1 0-16,15 0 0 16,0-3 0-16,0 3-3 15,0-3 1-15,0 0-9 16,37 0-1-16,23 0 13 15,5 0 0-15,2 0 2 16,-10 2-3-16,-7-2 1 16,-12 3-5-16,-5-1-30 0,-11 5-62 15,-22 1-158 1,0 3-238-16</inkml:trace>
  <inkml:trace contextRef="#ctx0" brushRef="#br0" timeOffset="13151">7504 1307 236 0,'0'0'559'16,"0"0"-353"-16,0 0-37 15,0 0-20-15,0 0-28 16,0 0-45-16,0-48-7 16,-13 44-9-16,-2 2-17 15,-1 2-16-15,-1 0-8 16,-5 0-6-16,0 0-9 15,0 0 0-15,-3 16-2 16,1 13 0-16,2 9 0 16,8 4 1-16,-3 7-3 15,4 8 0-15,13 6 3 16,0 0-2-16,0 0-1 0,13-3 0 16,26-9 0-16,2-5-1 15,9-11 1-15,-1-13-1 16,-12-6 1-16,-5-11 0 15,3-3-1-15,-4-2-2 16,2 0 3-16,5 0 0 16,0-7 5-16,-10-15-4 15,-3-4 5-15,-3-4-2 16,8-5-3-16,-8-9 6 16,-6-2 5-16,-7-4 2 15,4-10 7-15,-10-3-9 0,-3-6-5 16,0 10 4-16,-3 2-7 15,-35 8 2-15,-14 9 2 16,5 11-2-16,9 9 0 16,-6 8-5-16,11 10-1 15,-5 2 0-15,-6 0-5 16,0 11 3-16,2 21-4 16,14 4-31-16,6-1-36 15,6 0-30-15,0-4-81 16,0 3-260-16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4:49.3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311 516 92 0,'0'0'754'16,"0"0"-606"-16,0 0-44 15,0 0-19-15,0 0-11 16,0 0-16-16,-82 13-22 16,82-10-11-16,0-1-10 0,0-2-7 15,6 9 3-15,70 0-6 16,42-6 13-16,47 0 34 16,12-3-16-16,9 0-13 15,-21 0-10-15,-33 0 1 16,-17 0-13-16,-32 0 10 15,-36 0-9-15,-25-3 0 16,-15 0-2-16,-7 3 3 16,0 0 0-16,0-9 10 15,0-5-6-15,-32-4 3 16,-20-7-8-16,-11 2-1 16,-3 0 3-16,-4 0-4 15,-6 1 2-15,-1 4-1 0,11 2 0 16,25 7-1-16,13 0 3 15,20 7-2-15,8-2 4 16,0 2-5-16,0-1-1 16,0 3 0-16,44 0-4 15,17 0 5-15,7 0 4 16,-5 0-4-16,6 0 2 16,8 20-1-16,-5 14 4 15,2 9-4-15,-14 8 5 16,-16 3-6-16,-21 1 4 15,-23-1-3-15,0-5-1 16,-15-3 3-16,-46-6-3 16,-15-3-21-16,-1-3-91 15,11-8-14-15,33-1-235 0,33-13-629 16</inkml:trace>
  <inkml:trace contextRef="#ctx0" brushRef="#br0" timeOffset="673">2659 337 989 0,'0'0'208'0,"0"0"-50"0,0 0-19 16,0 0-38-1,0 0-40-15,0 0-31 0,-52-34-6 16,52 34-8-16,0 3-6 15,-3 37-9-15,-9 23 14 16,2 23-5-16,-12 6-7 16,6 2 3-16,1-3-4 15,-1-12 0-15,0-18-1 16,10-21 4-16,-2-20-4 16,8-14-1-16,0-6 1 15,0 0 2-15,0-17 2 16,0-29 0-16,0-9-1 15,0-13 1-15,0-9-3 16,-6-9 3-16,-2-9-2 16,0 1 1-16,-1 15 0 0,3 13-4 15,6 17 5 1,0 24-2-16,-7 7-3 0,7 13 8 16,0 5-8-16,0 0 0 15,0 0-11-15,7 33 8 16,44 19 3-16,6 6-1 15,9 4 0-15,11 7 1 16,-8 0 0-16,2-5 0 16,1-6 0-16,-23-19-1 15,-5-12-2-15,-19-10-3 16,-3-14 5-16,-6-3-4 16,6 0 5-16,6 0 3 15,5-23 3-15,11-19-4 16,-12-11 1-16,-6-18 2 0,-13-3 0 15,-13-6 0-15,0-3-4 16,0 12 0-16,0 14 4 16,-8 20-4-16,0 13-1 15,0 17 0-15,8 0-16 16,0 7-37-16,0 7-31 16,0 32-25-16,8 19-15 15,30 1-113-15,0-5-130 16,15-5-463-16</inkml:trace>
  <inkml:trace contextRef="#ctx0" brushRef="#br0" timeOffset="2743">3599 501 695 0,'0'0'236'16,"0"0"-103"-16,0 0-7 16,0 0-26-16,0 0-17 15,0 0-24-15,6-23-19 16,4 14-5-16,6-6-6 15,-1-1-7-15,7-5 6 16,-6 1 2-16,-3 0-5 16,-10-2-6-16,-3-7-2 15,0 1 5-15,-8 2-8 16,-38 3 1-16,-1 9-6 0,3 5 1 16,2 7-1-1,4 2-6-15,3 0-3 0,10 25-2 16,-3 24 2-1,17 14 2-15,11 2-2 0,0-3-1 16,55-1 0-16,21-12 1 16,7-16 0-16,2-12-5 15,-2-12 5-15,2-9 0 16,1 0 2-16,-4-14-1 16,1-20 0-16,-20-7 1 15,-2-2 0-15,-13-3-2 16,-9 3 3-16,-1 3-1 15,-16 9-2-15,0 11 2 16,-10 8-2-16,-9 10 0 16,10 2-3-16,3 0-8 0,1 26 9 15,-3 8 1 1,0 0 2-16,-4-3-2 0,-1-11 0 16,-3-8 0-16,1-9-8 15,-7-3 7-15,3 0-1 16,3 0 3-16,-6-15 3 15,0-11 0-15,0-2 1 16,-6 2-1-16,-27 7 0 16,-5 1-3-16,7 10 1 15,-7 2 1-15,0 6-2 16,-1 0-3-16,8 6 3 16,15 20-2-16,10 5-2 0,6 1 2 15,0-4 1 1,15-5-1-16,34-9 0 0,7-7 0 15,1-7 2-15,1 0 1 16,-17 0 0-16,-9 0-1 16,-13-15 3-16,-16-8 0 15,-3-3 2-15,0-3 1 16,0 3 2-16,-10 10 2 16,-12 1-3-16,13 10 0 15,2 5-2-15,-5 0-5 16,2 42 2-16,-5 24-2 15,-1 20 3-15,2 2-2 16,14 1 2-16,0-4-2 0,0 4 2 16,0-6-2-1,0 6-1-15,0-1 1 0,0-7 0 16,0-9-1-16,0-16 2 16,0-10-2-16,0-15 0 15,0-11 0-15,0-8 1 16,0-10-1-16,-3-2 1 15,-25 0 0-15,-17 0 1 16,-8-10-1-16,4-28 2 16,-4-13-2-16,-1-15-1 15,15-15-2-15,11-1-3 16,22-7-4-16,6-2 0 16,6-1 1-16,61-2 3 15,12 0 1-15,14 1 1 0,17 20-1 16,14 16 1-16,13 14 2 15,15 14-5-15,10 9 5 16,-16 0 1-16,-18 6 1 16,-36 2 1-16,-32 4 1 15,-22 5-3-15,-21 0-4 16,-9 3 4-16,-2-3 0 16,-6 3-1-16,0 0 1 15,0-2 6-15,0 2-4 16,0-6-1-16,0 3 6 15,-31-6-3-15,-7 4-3 16,-6 2-1-16,5-1 0 16,1 4 0-16,7 0-2 0,-4 0 2 15,10 0 0 1,-8 0-1-16,11 10 0 0,-6 10-1 16,2 8-1-16,14-3 2 15,12 10-1-15,0-3 1 16,0-4-2-16,12-2 1 15,29-9 1-15,11-10 1 16,1-7 0-16,1 0 1 16,-7 0 0-16,-8 0 0 15,-10-19 0-15,-14-3 1 16,1-9 1-16,-3-4 3 16,-10-3-5-16,-3 2 7 0,0 4-4 15,0 7-2 1,0 10 0-16,0 9 2 0,-3 6-1 15,3 0-3-15,0 0-2 16,0 17-5-16,0 27 6 16,0 4 0-16,9 1 1 15,40-4 0-15,4-13 0 16,15-8 0-16,1-17 0 16,5-4 4-16,-2-3-2 15,10-3-2-15,-5-28 2 16,-8-9-2-16,-23 0 3 15,-15-1 0-15,-25-4-3 16,-6-3 4-16,0-4-1 16,-9-5 1-16,-29 2-1 15,-1 10 6-15,5 8-7 0,15 17 7 16,6 8-1-16,7 12-3 16,6 0-5-16,0 0-4 15,0 40-6-15,0 20 10 16,0 17 0-16,19 3 0 15,28 12 1-15,14-7 1 16,8-8-2-16,8-14-15 16,-1-17-7-16,1-11-13 15,-18-15-19-15,-21-9-3 16,-22-5-4-16,-16-6 7 0,0 0 7 16,0-6 13-1,-54-25 14-15,-18-6 16 0,-8-3 3 16,-2-6 1-16,18 2 2 15,4 5 4-15,21 7 4 16,17 12 9-16,6 12 8 16,16 5-9-16,0 3-10 15,0 0-6-15,0 0-2 16,16 0-2-16,54 0 2 16,19 3 3-16,3-1-2 15,4-2 0-15,-14 0 5 16,-16 0 7-16,-24 0-1 15,-13 0 7-15,-20 0 5 16,-3 0 5-16,-6 0-5 16,0 0 2-16,0 0-11 0,0 0-8 15,0 0-1-15,0 6-3 16,0 17 0-16,10 17-3 16,-4 9 2-16,7 2-2 15,-10-6 1-15,14-7-1 16,-6-6 5-16,6-9-5 15,-1-3-1-15,-3-9-2 16,2-6-24-16,-11-1-56 16,2-4-37-16,0 0-43 15,-6-20-48-15,6-17-287 16</inkml:trace>
  <inkml:trace contextRef="#ctx0" brushRef="#br0" timeOffset="3084">6715 252 495 0,'0'0'219'0,"0"0"-96"0,0 0 36 16,0 0-54-16,0 0-10 15,0 0-26-15,-225-109-3 16,222 109-15-16,-4 0-22 16,7 0-3-16,0 0-13 15,0 5-6-15,0 18 4 16,29 1-3-16,9-8 0 15,-7-1 3-15,-9-10-5 16,-5-1 0-16,-8-4 6 0,4 0 8 16,-3 0 10-1,2-4 3-15,-9-16 7 0,4 4-15 16,-7-5-15-16,0 5-5 16,0 1 3-16,-38 6-8 15,-6 7-8-15,2 2-30 16,4 0-52-16,3 31-59 15,19 6-112-15,16 3-112 16</inkml:trace>
  <inkml:trace contextRef="#ctx0" brushRef="#br0" timeOffset="3952">6963 552 562 0,'0'0'310'0,"0"0"-160"0,0 0-1 16,0 0-3-16,0 0-36 16,0 0-42-16,-47-41-20 15,47 41-2-15,0 0-17 16,-8 0-11-16,8 0-5 15,-3 0-5-15,3 0-7 16,-5 15-2-16,-9 14 2 16,-2 10 1-16,7 4-1 0,3-4-1 15,6 3 2-15,0-8-7 16,28-8 4-16,20-9 1 16,6-15 6-16,-2-2-2 15,-5 0-3-15,-3-19 0 16,-12-13 9-16,-9-5 8 15,-18-11 10-15,-5-13-7 16,0-2-3-16,-13 1-5 16,-40 2-2-16,-13 14 3 15,8 12-7-15,4 17 10 16,10 8-7-16,11 9-4 16,-1 0-5-16,8 0-2 0,-2 32 1 15,3 13 0-15,6 9 1 16,19 9 0-16,0-3-1 15,0 0 0-15,11-11-1 16,38-6 0-16,11-9-4 16,1-11 3-16,8-12 2 15,2-7 0-15,11-4 2 16,-7 0 1-16,-4-15-3 16,-10-13 0-16,-11-4 3 15,-12-4 1-15,-13-3-2 16,5 0 1-16,-8 4-2 15,-19 9 3-15,3 15-3 16,-6 6 3-16,0 5-4 16,0 0 0-16,10 0-5 15,2 2 1-15,-2 27 0 0,12 8 4 16,-6-3 5-16,-1 4-5 16,9-7 0-16,4-3 0 15,-3-10 2-15,-3-7-2 16,0-8 1-16,7-3 0 15,-10 0-1-15,15-14 6 16,8-22-1-16,3-3-3 16,8-6-2-16,-1 1 2 15,-5 11 1-15,-9 8-3 16,1 10 0-16,-1 11-1 16,0 4-2-16,-1 4 1 15,-10 24 1-15,1 3 0 0,0 3-2 16,4 3-9-16,-10 1-65 15,-11-1-85-15,-11-5-317 16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1:39.92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389 493 4 0,'0'0'450'0,"0"0"-254"16,0 0-19-16,0 0-13 16,0 0-41-16,0 0-22 15,0 0-9-15,3-9-20 0,-3-5-19 16,0 0-1 0,0-4-26-16,0 4 7 0,0 6-4 15,-3-7-14-15,-19 7-5 16,-6-1-10-16,-4 3 3 15,-6 6-3-15,-7 0 0 16,-2 0-9-16,3 17 5 16,0 14 3-16,6 7 1 15,11 11 0-15,12 5 0 16,15 3-1-16,0-2 1 16,0-16-1-16,37-10-7 15,-4-12 1-15,11-12 7 16,-6-5 1-16,3 0-1 15,-2-2 1-15,-11-27 5 16,-6-5 0-16,1-6-2 0,-14 0 5 16,-3-2 6-1,-6 1 1-15,0 13 4 0,0 2-6 16,0 14-1-16,0 7-2 16,0 2 1-16,0 3-6 15,0 0-1-15,0 0-5 16,0 0-6-16,0 0 3 15,0 0-5-15,0 20 6 16,0 12 2-16,0-1 2 16,16 3-2-16,9-8 1 15,11-1-1-15,-14-6 0 16,3-12-2-16,-2-1 2 16,2-6 1-16,9 0-1 15,8-3 3-15,-4-20 0 0,8-2 1 16,-15-1-2-16,-9 0 1 15,-6-3-2-15,3 1 0 16,-10 2 2-16,-2 6-3 16,-7 9 1-16,3 8 0 15,-3 3-2-15,0 0-1 16,0 0-2-16,6 20-5 16,4 14 9-16,12 9 0 15,6 0 0-15,5 0 0 16,-2-9 1-16,4-8-1 15,-10-9 0-15,-3-8 0 16,-8-9 2-16,-11 0-3 16,10 0 2-16,2-9 2 0,8-14 1 15,-8-6-2-15,-5 0 0 16,-4 4-2-16,0-4 1 16,-2 4 1-16,-4 5-1 15,0 6-1-15,0 5 1 16,0 9-1-16,0 0 0 15,6 0-2-15,11 0-4 16,-3 17-3-16,16 12 9 16,-5 3 0-16,-3-4 0 15,0-5 1-15,7-2 0 16,-6-14-1-16,-7 2 0 16,-7-7 1-16,-4-2-3 0,6 0 5 15,17 0-2 1,4-8-1-16,12-17 1 0,-2-4 1 15,-4-3-1-15,0 1 0 16,-4-1-1-16,-1 7 6 16,-11 5-6-16,0 8 0 15,-6 12-5-15,6 0 4 16,3 0-5-16,8 0 5 16,5 12 0-16,-4 8-1 15,-8-3 2-15,-4 0 0 16,-5-6-2-16,-11-5 2 15,-6-3-2-15,0-3 2 16,0 0 2-16,0 0 2 16,0 0-4-16,0-3 5 15,0-14-4-15,-30 2-1 16,-7-1 1-16,-4 4 1 0,-14 4-3 16,4 5 1-16,-2 3-3 15,9 0-3-15,11 0 1 16,8 9 2-16,12 19 2 15,4 9 0-15,9 1-1 16,0-2 1-16,0-5 0 16,25-8 0-16,13-8-4 15,7-12 4-15,-1-3 1 16,-3 0-2-16,14-23 2 0,-5-11 4 16,-2-9-4-1,2-9 0-15,-8-2 4 0,-7-4-3 16,-19-4 0-16,-13 2 8 15,-3 3 0-15,0-1-1 16,-10 13-1-16,-21 13-2 16,9 15 0-16,9 12-2 15,10 5-3-15,-3 0-2 16,6 28-11-16,0 26 10 16,0 15 1-16,0-1 4 15,44 1-4-15,9-9-12 16,7-5-46-16,1-10-81 15,-7-11-77-15,1-8-104 16,-8-8-365-16</inkml:trace>
  <inkml:trace contextRef="#ctx0" brushRef="#br0" timeOffset="1769">3119 272 866 0,'0'0'144'0,"0"0"-45"16,0 0 30-16,0 0-16 16,0 0-43-16,0 0-35 0,-17-20-3 15,-11 54-4-15,-4 16 15 16,4 1-19-16,3 6-7 15,-5 3 2-15,16 0-2 16,3-3-8-16,-2-8-1 16,13-12-2-16,0-8-2 15,0-14-4-15,0-13 3 16,0-2-3-16,0 0 11 16,16-23 12-16,14-20 11 15,7-14-19-15,-5-9 1 16,-4-8-6-16,-9-6 0 15,3-6-5-15,2 3-2 16,-2 3-1-16,-7 14 0 16,1 18-1-16,-3 16-1 15,-10 17 4-15,-3 13-4 0,0 2-1 16,6 0-5-16,1 6-4 16,8 34 0-16,7 23 9 15,2 11 2-15,-7 3 1 16,3-2-2-16,6-7 1 15,2-11-1-15,5-6 1 16,-2-10 0-16,4-9-1 16,-10-10-15-16,4-5-34 15,-11-12-15-15,-11 2-21 16,-7-7-31-16,0 0-21 16,0 0-21-16,-16 0 17 15,-31-15 3-15,-27-2 26 0,-2 0 44 16,-4-3 29-1,-2 0 39-15,18 3 2 0,4-3 20 16,16 3 44-16,5-3 20 16,25 1 16-16,6 9-12 15,8-1 3-15,0 2-29 16,0 0-25-16,33 7-15 16,24-1-5-16,18 3 8 15,5 0 9-15,25 0 3 16,4 0 11-16,-2-9-17 15,1 1-6-15,-10-2-6 16,-9 5-5-16,-32-1-2 16,-18 6-5-16,-20 0-3 0,-16 0 1 15,-3 0-5-15,0 0-1 16,0 0 2-16,0 0 2 16,0 0 3-16,0 0 13 15,0-2-1-15,-9-1 7 16,-29-2-14-16,-7 5-11 15,-3 0-1-15,-5 0-2 16,7 0 0-16,2 19 0 16,13 10 2-16,15 0-4 15,10 2 2-15,6 1 0 16,0-4 0-16,15-2 1 16,23-7 0-16,0-9-2 15,6-10 2-15,5 0 3 16,1 0-1-16,-1-10 3 0,-12-18 1 15,-5-7-5-15,-10-1 1 16,-16-7 8-16,1-3-2 16,-7-5 3-16,0-4-3 15,0-5 2-15,0 6-1 16,-16 8 1-16,-3 15 1 16,0 13 3-16,6 12-8 15,7 6-1-15,3 0-5 16,3 0-3-16,0 32-10 15,0 19 12-15,0 18 1 16,0-1 7-16,16-2-7 0,22-11-2 16,-1-8 1-1,1-14 2-15,-5-10 4 0,5-11-5 16,0-12 1-16,7 0-1 16,2 0 1-16,7-15 4 15,-4-8-2-15,-8-7 0 16,-4 5-3-16,-3-6 1 15,-4 0 2-15,2 5-3 16,-17 12 1-16,0 5-1 16,-10 9 0-16,0 0-3 15,4 0-10-15,5 0 6 16,4 21-1-16,-3-4 8 16,-5-1 3-16,-5-7-3 15,-6-3 0-15,0-3-1 0,0-3 1 16,0 0 3-1,0 0 1-15,0 0 0 0,0 0 3 16,0-7-3-16,-14-6-4 16,-24-1-5-16,-3-1 5 15,-4 10 0-15,1 5 0 16,6 0-4-16,0 0-5 16,7 31 5-16,4 9 4 15,10 7-1-15,17 1 1 16,0-9 0-16,0-10-2 15,17-12 1-15,10-11 1 16,11-6 0-16,-7 0 3 16,7-3 1-16,-2-23 0 0,-5-8-2 15,1-3 0 1,-1-9-2-16,-9-3 7 0,-6-8 0 16,-8-9-5-16,-2-5 9 15,-6 2-5-15,0 6-3 16,0 20 11-16,0 23-6 15,0 12 1-15,0 8-1 16,0 0-8-16,0 0 0 16,0 26-14-16,0 25 12 15,0 15 1-15,0 2 1 16,0-5 0-16,8-5 6 16,14-10-6-16,2-8-3 0,1-7 3 15,-3-3 1 1,0-7-1-16,-8-6-34 0,-11-9-27 15,2 4-13-15,12-9-36 16,11 0-90-16,-3-3-168 16,13 0-394-16</inkml:trace>
  <inkml:trace contextRef="#ctx0" brushRef="#br0" timeOffset="2400">4938 238 569 0,'0'0'304'0,"0"0"-162"0,0 0-14 16,0 0-19-16,0 0-32 15,0 0-21-15,-22-100 0 16,22 94-16-16,0 0-3 16,17-2-2-16,5-3-11 15,0-4-7-15,-6 4 14 16,0-1-6-16,-4 4 5 15,-2 2-13-15,-4 4-8 16,0-2 8-16,-6 4-8 16,0 0-5-16,0 0 0 15,0 0-4-15,0 0 0 16,0 0-3-16,0 0 0 16,0 24 1-16,0 7 2 15,0 6 11-15,0 3-9 0,4-3 8 16,8 0-10-16,-1 0 4 15,0-2 1-15,0-3-4 16,-2-4 0-16,4-5-1 16,-7-3 6-16,4-6-6 15,-4 3 0-15,3-5-2 16,4-4 2-16,-10-2 5 16,4 0-5-16,-7-6 0 15,0 2 1-15,0-2-1 16,0 0 3-16,0 0 0 15,-7 0-3-15,-31 0 3 16,-15 0-1-16,4 0-1 16,11 0 1-16,23 0-1 0,8 0-1 15,7 0 4-15,0 0-8 16,0 0 3-16,0 0 1 16,0 0-2-16,10 0 2 15,34 0-6-15,22-2 6 16,14-7 0-16,13-5 3 15,5 0-1-15,-12-1-2 16,-14 7-32-16,-45 1-53 16,-27 7-93-16,-33-2-351 15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4:21.97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223 161 155 0,'0'0'337'16,"0"0"-183"-16,0 0-56 16,0 0-37-16,0 0 8 15,0 0-47-15,0 0 4 16,156-11 19-16,-29 11 56 16,27 6-14-16,50-4-21 15,34-2-22-15,51 0 9 16,41 0-42-16,14-14 4 15,8-9-3-15,-9 3-10 16,-22-4 13-16,-15 6-14 0,-46-3-1 16,-31 4 11-16,-45 6-5 15,-25 7-6 1,-23 2 0-16,-27 2 6 0,-30-3 2 16,-29 3-8-16,-17 0 1 15,-21 0 3-15,-9 0-3 16,4 0-1-16,-7 0 0 15,0 0 6-15,0 0 2 16,0 0-8-16,-10 0 5 16,-63 0 0-16,-36 0-5 15,-42 0 0-15,-17 0 0 16,-24 0 4-16,-14 3-2 16,-23 11-2-16,-15 4 0 15,-17 2-5-15,-6 1 4 0,6 0 0 16,11 2-12-16,2-3-4 15,-10 0 8-15,-1 6 4 16,-2-3-2-16,17 1-1 16,24-6-6-16,33-1 14 15,34-11 0-15,39 3 0 16,40-6 1-16,49-3-1 16,20 0 0-16,5 0-1 15,14 0 1-15,79 6 0 16,44 2 0-16,53-2 9 15,55-3 5-15,66-3-14 16,57 0 7-16,46 0 17 0,21-15-20 16,10-5 14-16,-10-3-18 15,-15 9 1-15,-62 3 8 16,-65 8-9-16,-59 0 0 16,-55 3 6-16,-36 0-4 15,-45 0 3-15,-28 0-5 16,-23 0 0-16,-18 0 9 15,-20 0-9-15,-9 0 0 16,0 0 0-16,0 0 6 16,-16 0-13-16,-86 0 2 15,-94 9 5-15,-74 11 12 16,-80 5-12-16,-19 1 0 16,-11-6 0-16,4-3 8 0,11 3-13 15,29 0 5 1,22-8-13-16,24 2 9 0,36-5-2 15,26-3 6-15,30 2-1 16,36-2-1-16,16-4-3 16,20-2 5-16,11 0 0 15,23 0-8-15,16 0 10 16,15 0-2-16,23 0 0 16,19 0 7-16,0 0-8 15,19 0 1-15,0 0 0 16,0 0-8-16,13 0 8 15,78 3 0-15,49 7 0 0,86 0 1 16,76 2 15-16,91-6-11 16,52-6-4-16,39 0 23 15,-22 0-23-15,-42-6-1 16,-45-6 1-16,-54 4 8 16,-57 2-6-16,-52 6-3 15,-53 0 0-15,-50 0 2 16,-40 0-1-16,-30 0-1 15,-23 0 0-15,-16 0 4 16,0 0-1-16,0 0-3 16,0 0 0-16,-58 0-12 15,-79 0 19-15,-85 0-7 16,-76 4 0-16,-67 12 3 16,-39 2-5-16,-16-2 2 15,21-4 0-15,11-3-3 0,29 2 10 16,28 4-14-16,32 4 4 15,43-2 3-15,61-5-5 16,60-4 5-16,51-2 0 16,47-3-12-16,21-3 12 15,10 3-2-15,6-3 0 16,0 0 2-16,0 0-7 16,0 0 7-16,72 5-1 15,46 4-10-15,79 0 22 16,70-7-8-16,79-2-3 15,73 0 2-15,54 0 3 16,-6-11-5-16,-41 0 0 0,-58-1 3 16,-63 6 1-16,-54 1-4 15,-34 2 0-15,-42 3 2 16,-29 0 2-16,-33 0-4 16,-36 0 0-16,-30 0 2 15,-17 0 4-15,-22 0-4 16,0 0-2-16,-8 0 0 15,0 0 5-15,0 0-5 16,-61 0 0-16,-70 0 0 16,-75 0 2-16,-64 0 0 15,-73 0-2-15,-31 0 0 16,-30 3 3-16,0 5-3 16,14 4-1-16,8-1-2 0,30 3 0 15,30-2 2 1,34-1 1-16,34 1 0 0,40-4-10 15,30 1 10-15,38 0 0 16,48-7-5-16,37 4 10 16,39-6-13-16,19 0 8 15,3 0 0-15,0 3-13 16,86 2 13-16,89 1 0 16,95-6 5-16,139 0 5 15,106 0 0-15,64-22-10 16,18-1 6-16,-70 5 0 15,-86 10-6-15,-88 2 0 0,-77 3 0 16,-48 0 4 0,-30 1 3-16,-36-2-7 0,-47 4 0 15,-33-2 5-15,-29 2-3 16,-30 0-2-16,-13 0 15 16,-10 0-12-16,0 0 16 15,0 0-18-15,0 0 1 16,0 0 20-16,0 0-18 15,0 0-4-15,-22-6 3 16,0 0-2-16,-5 4 5 16,5-4-6-16,7 6 0 15,8-3 1-15,7 3-1 16,0 0 0-16,0 0-2 0,-6 0 10 16,6 0-15-1,-16 0 7-15,-15 0 0 0,-18 0-13 16,-17-3 13-16,-3 3 0 15,-2 0-1-15,-12 0 2 16,-5 0-8-16,-8 0 6 16,8 0 1-16,17 0-12 15,27 0 18-15,22 0-6 16,13 0 0-16,9 0 0 16,0 0-7-16,0 0-5 15,0 0-12-15,28 0 22 16,10 0-11-16,9 0 11 15,2 0 2-15,-5 0 0 16,-6 0 2-16,-1 0-2 0,-7 0-7 16,-14 0 0-16,-13 0-68 15,9 0-45-15,-2 0-122 16,6-11-361-16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4:23.91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25 20 410 0,'0'0'225'0,"0"0"-103"0,0 0-16 16,0 0 21-16,0 0-79 15,0 0-17-15,0 0 7 16,-25-20-23-16,25 20 6 16,0 0-21-16,0 0 3 15,0 0-9-15,0 0-6 16,0 0-81-16,0 0-103 15,0 0-109-15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4:25.034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114 54 397 0,'38'-29'127'0,"-54"29"-47"16,-6 0-5-16,0 0 31 15,2 0-26-15,9 0 3 16,11 0-36-16,0 0-1 15,0 0 16-15,0 0-5 16,0 0-14-16,0 0-16 0,66 0-22 16,47 0 8-16,66 0 6 15,34-5 5-15,19-5 17 16,-7 5-32-16,-41 0 0 16,-38 5 4-16,-41 0-10 15,-48 0-2-15,-27 0-1 16,-24 0 0-16,-6 0-2 15,0 0 2-15,0 0-14 16,-58 5 14-16,-43 12 4 16,-36 3 20-16,-31 3-24 15,0 3 0-15,5-8 5 16,18 0-5-16,18-3 0 16,12-6 0-16,29 2 8 0,19-5-8 15,30-3 0-15,21-3 0 16,16 0-8-16,0 0 8 15,0 0-7-15,0 0 6 16,0 0-7-16,44 3 8 16,19 3 0-16,26-1 4 15,12-5 4-15,27 0-8 16,5 0 0-16,20 0 5 16,-1 0-3-16,-21 0 7 15,-20 0-9-15,-32 0 1 16,-29 0-2-16,-27 0 1 15,-13 0 0-15,-10 0-1 0,0 0 7 16,0 0-2 0,-44 0-4-16,-55 6 0 0,-50 11 12 15,-40 6-12-15,-1 0 0 16,6-3-1-16,9-3 7 16,36-3-4-16,16 1-2 15,24-7 0-15,38 1 0 16,29-7 0-16,20-2 0 15,12 0-4-15,0 0-4 16,34 4 6-16,53 2-4 16,26-1 6-16,25-5 10 15,7 0-10-15,15 0 0 16,-6 0 4-16,-6 0-2 0,-29 0 5 16,-32 0-7-1,-37 0 0-15,-25 0 0 0,-25 0 4 16,0 0-4-16,0 0 0 15,-9 0-5-15,-67 5 5 16,-45 9-5-16,-31 7 16 16,-16-1-5-16,6-3-6 15,15-3 0-15,33-5-2 16,32-3 6-16,33-6-2 16,34 0-2-16,15 0 0 15,0 0-9-15,0 0 9 16,39 0-8-16,46 0 4 15,23 0 4-15,35 0 17 16,13 0-17-16,12 0 0 0,13 0 4 16,-13 0 5-16,-15-9-9 15,-33 0 0-15,-47 3 5 16,-15 6-2-16,-49-2-3 16,-9 2 0-16,0 0 3 15,0 0-3-15,-39 0-21 16,-24 0-49-16,-12 8-157 15,14 7-98-15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4:26.45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16 40 468 0,'0'0'321'0,"0"0"-226"16,0 0-30-16,0 0 25 15,0 0-30-15,0 0 4 16,413-34 33-16,-213 30-35 16,4 4-14-16,-20-2-27 15,-16 2-2-15,-28 0 26 16,-28 0-30-16,-33 0 8 0,-25 0-8 15,-19 0-14 1,-13 0 27-16,-13 0-21 0,-9 0-6 16,0 0 33-16,0 0-33 15,0 0 7-15,-83 0-5 16,-46 0 0-16,-61 8 8 16,-33 10-11-16,6-4 0 15,14 3-3-15,19-2 3 16,32-2-1-16,34-1 1 15,36-6 0-15,43-4 3 16,23-2-3-16,16 0 0 16,0 0-8-16,0 0 8 15,10 0-1-15,73 6 1 16,53-3 0-16,64-3 16 16,45 0-16-16,32 0 0 0,-14-6 12 15,-31-2-6-15,-57-2-6 16,-39 9 0-16,-27-5 5 15,-24 6 15-15,-13-4-20 16,-17 4 0-16,-30 0 1 16,-12 0 7-16,-13 0-9 15,0 0 1-15,-38 0-14 16,-76 0 14-16,-67 21 10 16,-49 5-9-16,-14 0 1 15,15-4-1-15,29-2-2 16,26 3 1-16,12-1 0 15,16 2 0-15,25-4 0 0,28-9 0 16,46-8-1 0,28-3 9-16,19 0-11 0,0 0 3 15,22 0-11-15,67 0 10 16,26 0 2-16,30 0 3 16,34-11-2-16,33-1 8 15,27 1-10-15,-4-3 0 16,-22 8 0-16,-45 0 7 15,-45 6-7-15,-30 0 0 16,-26-3 0-16,-42 3 7 16,-9 0-12-16,-16 0 5 15,0 0 0-15,0 0-7 16,-36 0 7-16,-61 0 0 0,-72 0 1 16,-44 17 4-1,-25 3-1-15,-4 3-4 0,36-6 0 16,51-2-2-16,40-7 2 15,49-2-1-15,33-6-2 16,33 0 6-16,0 0-1 16,0 0-2-16,17 0-8 15,65 0 7-15,36 0 2 16,56 0 5-16,40-9-3 16,17-11 2-16,11-3 2 15,-14 0-7-15,-33 3 0 16,-36 4 8-16,-52 4-8 0,-40 6 0 15,-51 4-3 1,-16-2 3-16,-55-1-12 0,-58 2-110 16,-57 0-182-16,-48 0-300 15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7:16.5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66 92 590 0,'0'0'194'0,"0"0"-10"0,0 0-27 16,0 0-8-16,0 0-23 15,0 0-50-15,-66-92-9 16,66 92-16-16,0 0-30 16,0 0 9-16,0 0-30 15,0 0 4-15,0 9-12 16,6 25 4-16,16 12 4 16,10 8 4-16,-10 2-3 15,-5 2 6-15,-3-3-7 16,-6-1 0-16,-2-8 3 15,-3-12-3-15,-3-5-6 16,0-12-51-16,0-5-57 16,0-4-56-16,0-5-108 15,0-3-92-15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7:17.9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0 107 417 0,'0'0'245'0,"0"0"-101"15,0 0 10-15,0 0-69 16,0 0-5-16,0 0-20 16,0-26-34-16,0 26-4 15,0 0-15-15,0 0-5 16,0 0-4-16,0 0-2 15,0 0-3-15,0 6-7 16,3 14 14-16,9 3 9 16,-2-4-9-16,4 6 0 15,0-9 3-15,9 1-3 0,3-5 0 16,-4-4 1-16,9-5 3 16,4-3 0-16,-2 0-4 15,4 0 1-15,1 0 9 16,-16 0-10-16,0-6 8 15,-11-11 2-15,-3 0 11 16,-8-7 31-16,0-1-4 16,0-1-16-16,0-2 11 15,-3 3-26-15,-25 4-1 16,-4 3-8-16,4 8-8 16,6 4 0-16,-3 0-2 15,-5 6-16-15,5 0 14 0,-4 0-67 16,4 4-31-1,-3 12-10-15,22 7-65 0,6 5-23 16,0 4-96-16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7:18.45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162 132 403 0,'0'0'192'16,"0"0"-78"-16,0 0 11 0,0 0-27 16,0 0-18-16,0 0-13 15,-33-49-28-15,27 47 16 16,-4-2-16-16,4 2-20 15,0 2 7-15,6 0-16 16,-3 0-5-16,3 0-2 16,0 0-3-16,0 0-5 15,0 0 3-15,0 14 2 16,0 8-1-16,0-1 1 16,9 2 0-16,19-6 4 15,5-3-2-15,-1-5-3 16,-4-3 1-16,-6-6 0 0,0 0 9 15,-3 0-9-15,3 0 0 16,-5 0 10-16,2-3-5 16,-10-12 5-16,-2-3 4 15,-4-7 16-15,-3 3 17 16,0-1-9-16,0 0-14 16,-19 6 2-16,-20 0-26 15,-5 3-2-15,0 5 1 16,0 0 1-16,11 3-8 15,1 6 0-15,4 0-48 16,3 0-24-16,-5 6-46 16,16 17-84-16,-2 3-70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3:50.4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539 157 760 0,'0'0'182'16,"0"0"-52"-16,0 0 14 15,0 0-38-15,0 0-38 16,0 0-8-16,25-131-26 16,-81 118-14-16,-21 7-10 15,-11 4-1-15,11 2 3 16,17 0-2-16,27 0-5 0,18 0-5 15,-8 2-3-15,-2 18 3 16,-14 9 5-16,6 4-4 16,6 6 0-16,21 1 0 15,6 2 0-15,0 7-1 16,28-3 4 0,37 0-3-16,10-1 0 0,2-2-1 15,-7-5-6-15,-11-7 3 16,-20-5-4-16,-23-1 3 15,-3-11 0-15,-13-2 0 16,0 0-1-16,0-4 3 16,-13 4 2-16,-25-10 1 15,-10-2 3-15,1 0-2 0,-10 0-2 16,-1 0 1 0,7 0 3-16,4 0-4 0,8-14 4 15,17 0-4-15,6-6 1 16,10-6-1-16,6-3 6 15,0-1-6-15,16-5 0 16,34 0 0-16,14 4 0 16,7-3 1-16,11 0 2 15,6-1-2-15,-1 1 0 16,-4 0-1-16,-20 5 1 16,-19 6 0-16,-21 8 2 15,-20 10-2-15,-3-1 1 16,0 3-2-16,-64 3-22 15,-29 0-95-15,-20 0-188 0,-24 0-507 16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7:16.75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140 237 198 0,'0'0'64'16,"0"0"-55"-16,0 0 7 16,0 0-16-16,0 0-10 15,0 0-87-15</inkml:trace>
  <inkml:trace contextRef="#ctx0" brushRef="#br0" timeOffset="670">140 237 192 0,'60'-23'120'16,"-60"19"-25"-16,0 4 3 15,0-2-13-15,0-1 18 16,0-2 22-16,0-1-28 16,0 0-46-16,0 3 24 15,0-6-20-15,0 3 11 0,0-2-18 16,0 2-31 0,0 3 21-16,0 3-7 0,0 0-6 15,0-1 10-15,0-7-14 16,0 6 11-16,0-1-9 15,0 1-20-15,0-2 16 16,0 4-9-16,-3 0-3 16,3 0 4-16,0 0-7 15,0 0-1-15,0 0-3 16,0 0 0-16,0 0 0 16,0 0 0-16,0 0 0 15,0 0-2-15,0 0-3 16,0 0 2-16,0 0-7 15,-7 6-9-15,7 17 19 0,0 5 1 16,0-3 2-16,0 5-2 16,0-4-1-16,0-6-2 15,7-3-11-15,12-9 2 16,4-5 8-16,5-3-7 16,-3 0 5-16,4 0 5 15,-7 0 1-15,0-14 8 16,-3-9-6-16,1-8-3 15,-12-5 23-15,-8 1-3 16,0-3 0-16,0 4 9 16,0 5-9-16,-5 0-1 0,-21 9-14 15,4 6-3 1,0 6 2-16,6 5-4 16,-13-1-6-16,-2 4-4 0,-8 0-1 15,-8 0 11-15,1 0-49 16,2 15-21-16,6 5-20 15,7 3-55-15,15 3-70 16,16 0-82-16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7:31.17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230 190 532 0,'0'0'314'0,"0"0"-167"15,0 0 10-15,0 0-41 16,0 0-21-16,0 0-2 15,0 0-45-15,86-120 18 16,-86 111-22-16,0-4-31 0,0 0 20 16,-6 6-20-1,-19-2-4-15,-5 3-6 0,-1 1-1 16,-1 2-4-16,-12 3-2 16,5 0 4-16,1 0 4 15,7 0-4-15,9 12-3 16,12 1 2-16,4 7 2 15,6 3-6-15,0 3 2 16,6 0-9-16,42 0 9 16,13 3-9-16,2-1 12 15,9 0 0-15,-8 3 4 16,3 1-9-16,-20-3 5 16,-14-4 0-16,-18-5-5 15,-2-5 5-15,-13-6-1 16,0-4-7-16,0 0-10 0,-16-5 13 15,-34 0 5 1,-5 0 3-16,1 0 13 0,6 0-12 16,10-14-4-16,3-3 10 15,17-6-8-15,11-2-2 16,1-4 0-16,6 1 0 16,0-4 2-16,6-2-2 15,42-1-2-15,19-3-8 16,-4 11-40-16,-13 4-26 15,-26 14-68-15,-16 9-134 16,-8 0-170-16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8:20.7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253 136 734 0,'0'0'193'0,"0"0"-76"16,0 0-1-16,0 0 7 15,0 0-33-15,0 0 6 16,55 0-16-16,-50 0-23 16,-5 0-7-16,0 0-19 15,0 0 6-15,0 0-19 16,0 0-14-16,0 0 12 15,0 0-16-15,-5 0 0 16,-50 0-5-16,-2 0 5 16,-4 0 7-16,27 6-7 15,24-6 0-15,4 2-5 16,-10 7 5-16,-6 0 0 16,3 2 1-16,-4-2 1 0,18-6-3 15,5 0 1-15,0-3 0 16,0 0-5-16,0 11-1 15,0 0 2-15,0 6 4 16,5 3 0-16,6 0 5 16,1 12-2-16,-2 8-3 15,-4 14 14-15,-6 9-10 16,0 8 7-16,0 1-2 16,0-1 1-16,0-5 5 15,0-3-15-15,0 0 3 16,0 0 5-16,0-3-8 15,0-3 0-15,0-8 0 0,0-12 3 16,0-9 0-16,0-10-3 16,0-6 0-16,0-8 3 15,0 2-3-15,0-1 0 16,0 3-1-16,16-3 7 16,15 0-4-16,13 1-2 15,5-4 1-15,-5 2 3 16,3-4-2-16,-9 0-4 15,-5 0 2-15,1 0-28 16,-11-9-25-16,-20-8-44 16,-3 6-66-16,0 7-114 15,-22 4-305-15</inkml:trace>
  <inkml:trace contextRef="#ctx0" brushRef="#br0" timeOffset="263">517 734 677 0,'0'0'221'16,"0"0"-74"-16,0 0-14 15,0 0-29-15,0 0-69 16,0 0 0-16,0-15-8 15,19 9-17-15,10-2 2 16,8-1-12-16,-4 4 0 0,-5 1-16 16,-2 4-121-16,2 0-101 15,-12 0-166-15</inkml:trace>
  <inkml:trace contextRef="#ctx0" brushRef="#br0" timeOffset="811">1077 622 432 0,'0'0'351'15,"0"0"-156"-15,0 0-26 16,0 0-24-16,0 0-29 16,47-163-47-16,-47 137 2 0,0 3-27 15,0 6-13-15,0 0-3 16,0 8-12-16,0 4 7 15,0 2-15-15,0 3-6 16,-10 0-1-16,-13 0-1 16,1 0-3-16,-3 0 2 15,3 17-1-15,6 9 1 16,10 5-1-16,6 6-5 16,0 9 5-16,0 0-2 15,16-4 2-15,21 6 0 16,12-7-6-16,-11 2 6 15,0 0-1-15,-1-5 3 0,-1-2-2 16,-11-7 4 0,-9-9-4-16,-10-6 2 0,-6-8-1 15,0-3-2-15,0 3-6 16,-37-3 9-16,-9-3 3 16,5 0-1-16,7 0 3 15,8 0-1-15,3-18-2 16,9-10 3-16,6-9-5 15,8-6 3-15,0-9 3 16,0-2-6-16,8 5 0 16,23 6-2-16,-2 12 3 15,-11 8-3-15,1 15-5 16,-15 2-32-16,-4 6 0 16,0 0-54-16,0 0-65 15,6 23 11-15,0 8-67 0,-3 9-275 16</inkml:trace>
  <inkml:trace contextRef="#ctx0" brushRef="#br0" timeOffset="1096">1581 876 601 0,'0'0'270'16,"0"0"-124"-16,0 0 10 15,0 0 33-15,0 0-88 16,0 0-34-16,10-5-15 0,-10 5-22 16,0 0-9-16,0 11-20 15,0 16 6-15,0 12 32 16,-32 0-38-16,-7 2 5 16,2-4-1-16,-1-3-5 15,0-5-2-15,5-6-46 16,2-9-56-16,9-3-65 15,9-1-184-15,13-10-405 16</inkml:trace>
  <inkml:trace contextRef="#ctx0" brushRef="#br0" timeOffset="1537">1934 399 662 0,'0'0'240'0,"0"0"-83"16,0 0-9-16,0 0-44 15,0 0-36-15,0 0-26 16,70-32 2-16,-35 24-9 16,3-1-6-16,1 1 5 15,-3 0-6-15,-3-2-9 16,-11 8 16-16,0-2-34 15,-6 4 4-15,-7 0 1 16,7 0-5-16,-2 0 8 16,8 0-9-16,-6 12 0 0,-1 8 2 15,1 1 4-15,-6 7 1 16,-4 6-2-16,0 10 4 16,-6 6 2-16,0 5-8 15,0 2 2-15,0-5 11 16,0-7-14-16,0-7-2 15,0-10 2-15,0-8 3 16,0-5-8-16,0-10 3 16,0 4-20-16,0-9-6 15,0 0-47-15,7 0-31 16,-7 0-60-16,0 0-72 16,0-3-31-16,0-8-185 15</inkml:trace>
  <inkml:trace contextRef="#ctx0" brushRef="#br0" timeOffset="1715">2179 708 170 0,'0'0'403'16,"0"0"-209"-16,0 0-31 15,0 0-18-15,0 0-34 16,0 0-31-16,-10-26-15 16,54 21-40-16,10 1-15 15,10-2 1-15,6-5-8 16,25 0-6-16,-2-6-79 15,-2-9-185-15,-11 0-274 16</inkml:trace>
  <inkml:trace contextRef="#ctx0" brushRef="#br0" timeOffset="2154">2811 53 767 0,'0'0'208'16,"0"0"-60"-16,0 0 17 16,0 0-43-16,0 0-57 15,0 0-29-15,47-23-26 16,20 21 26-16,12-4-18 16,-2 1-5-16,-17 1 19 0,-7-1-16 15,-14-1 8-15,-4 6-6 16,-10 0-16-16,-3 0 13 15,0 0-14-15,2 0 1 16,-9 20 14-16,-13 11-13 16,6 12 10-16,-8 11 5 15,0 15-6-15,0 8 16 16,0 8-10-16,0 4-12 16,0-6 16-16,0-3-16 15,0-11 2-15,6-6-5 16,10-8 0-16,0-7 3 15,-4-11-6-15,4-8 0 0,-13-10 3 16,4-1 0 0,-7-10-5-16,0-2 2 0,0 6-29 15,-76-1-29-15,-55 6-49 16,-37 12-161-16,-28-6-647 16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30.7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215 226 604 0,'0'0'331'0,"0"0"-137"0,0 0-56 15,0 0 6-15,0 0-91 16,0 0-24-16,-106-37-16 16,80 80-12-16,-9 15 39 15,13 10-25-15,7 9-5 16,15 6 16-16,0 2-20 15,0-2-6-15,34-8 0 16,15-4 4-16,11-11-2 16,1-11-2-16,8-15-34 15,24-8-15-15,20-15-72 16,11-11-94-16,-3 0-204 0</inkml:trace>
  <inkml:trace contextRef="#ctx0" brushRef="#br0" timeOffset="175">913 718 570 0,'0'0'232'15,"0"0"-61"-15,0 0-35 16,0 0-39-16,0 0-45 16,0 0-22-16,-25-26-30 15,50 26-43-15,41 0 36 16,27-6-128-16,5-1-184 0</inkml:trace>
  <inkml:trace contextRef="#ctx0" brushRef="#br0" timeOffset="607">1516 418 315 0,'0'0'431'0,"0"0"-246"15,0 0-63-15,0 0-4 16,0 0-36-16,0 0-12 16,-78-78 1-16,42 72-52 15,-2 6 7-15,6-2-3 16,17 2-6-16,8 0 17 16,7 0-34-16,0 0 2 15,0 0 4-15,0 11 2 16,0 7-3-16,16-1 1 0,6 3 0 15,16 5 8-15,14 7-12 16,-5 2 0-16,0 6 17 16,5-6-15-16,-8 4-4 15,-6-4 4-15,-13-3-4 16,-3-2 8-16,-11-1-8 16,-6-8 0-16,-5-2 3 15,0-1-1-15,0-3-2 16,0 0 0-16,0-2 7 15,-32-6-4-15,1-4-3 0,-13 1-16 16,-2-3-20 0,9 0-77-16,11 0-100 0,20-17-48 15,6-23-121-15</inkml:trace>
  <inkml:trace contextRef="#ctx0" brushRef="#br0" timeOffset="765">1554 405 212 0,'0'0'451'0,"0"0"-283"16,0 0-32-16,0 0-32 15,0 0-78-15,0 0-14 16,175-53-12-16,-147 53-69 16,11 11-213-16</inkml:trace>
  <inkml:trace contextRef="#ctx0" brushRef="#br0" timeOffset="1034">1996 16 637 0,'0'0'283'15,"0"0"-88"-15,0 0-22 16,0 0-39-16,0 0-72 15,0 0-47-15,16-44 4 16,29 81-9-16,18 16 4 0,25 17 21 16,11 12-19-16,-3 7 10 15,-14 6-26-15,-27 2 1 16,-27-9 2-16,-28-1-3 16,-6-5-15-16,-87-8-67 15,-28-8-185-15,-30-15-453 16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30.1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0 326 151 0,'0'0'640'16,"0"0"-540"-16,0 0-7 16,0 0 11-16,0 0-46 15,0 0-9-15,22-17-19 16,38 11 2-16,17-2-7 16,8 4-20-16,8 2-2 15,-10 2-3-15,-17 0-18 16,-25 0-133-16,-27 0-208 15</inkml:trace>
  <inkml:trace contextRef="#ctx0" brushRef="#br0" timeOffset="275">289 63 31 0,'0'0'627'0,"0"0"-448"0,0 0-12 15,0 0 11-15,0 0-75 16,0 0-13-16,-61-63-31 16,61 63-29-16,0 6 2 15,0 28-31-15,0 15 21 16,0 14 34-16,0 8-47 16,0 3 4-16,14 4-7 0,2-10 1 15,6 2 0 1,-3-11-7-16,9-5-19 0,4-2-25 15,7-13-124-15,-5-5-136 16,4-13-239-16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29.73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146 186 439 0,'0'0'251'0,"0"0"-69"15,0 0-40-15,0 0 8 16,0 0-43-16,0 0-7 15,-31-84-37-15,9 73-4 16,6 5 15-16,3 1-44 0,4 1-10 16,9 4 11-16,0-2-29 15,0 2 16-15,0 0-18 16,0 0 1-16,0 0 7 16,0 0-8-16,0 0 0 15,0 0-8-15,0 2 12 16,0 19-7-16,0-1 3 15,0 6 0-15,6 2-3 16,26 1 3-16,5 2 0 16,12 0-1-16,1 1 8 15,-2-3-7-15,-11 0 0 16,2-4 0-16,-7 1-1 16,-10-4 1-16,-6-2 0 15,-10 0 2-15,-6-3 4 0,0 1-11 16,0-1 5-16,-31 0 0 15,-20 0 1-15,3-5-1 16,-6-6 0-16,-1-4 0 16,11-2-16-16,0 0-29 15,3 0-55-15,13 0-71 16,6-8-30-16,11-21-92 16,11-8-68-16</inkml:trace>
  <inkml:trace contextRef="#ctx0" brushRef="#br0" timeOffset="51">146 186 369 0</inkml:trace>
  <inkml:trace contextRef="#ctx0" brushRef="#br0" timeOffset="157">146 186 369 0,'-16'-112'267'0,"16"86"-60"0,0 6-73 0,-15 6-24 0,2 8-16 15,13 3-27-15,0 3 6 16,0-2-60-16,16 2-13 16,61 0 0-16,20 0-5 15,24 0-8-15,-19 13-175 16,-20 11-195-16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35.98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 29 596 0,'0'0'250'0,"0"0"-91"15,0 0-31-15,0 0 2 0,0 0-60 16,0 0-7 0,-16-26-20-16,16 23-14 0,0 3 13 15,0 0-18-15,0 0-1 16,0 0-1-16,0 0-12 16,0 0 11-16,0 0-21 15,0 0 5-15,0 0 2 16,0 3-5-16,0 23-2 15,0 8 8-15,0 3-6 16,9 3 4-16,13 6-6 16,7 0 0-16,-10 0 0 15,4-1 0-15,-7-2-25 16,-16-5-71-16,0-8-146 16,0-1-254-16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37.34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115 97 482 0,'0'0'369'0,"0"0"-204"16,0 0-52-16,0 0 14 16,0 0-24-16,0 0-39 15,0-97 5-15,0 97-46 16,0 0-6-16,0 0 8 16,0 0-25-16,0 26-1 15,-22 23 0-15,-4 14 1 16,-2 6 7-16,6-4-7 15,5-1 0-15,17-8 8 0,0-8-8 16,0-4-3-16,14-13-37 16,24-2-65-16,0-12-78 15,-1-6-59-15,-5-5-127 16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37.89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137 65 250 0,'0'0'335'0,"0"0"-217"0,0 0-11 16,0 0-20-16,0 0-32 16,0 0 11-16,6-32-19 15,-6 32-5-15,0 0 19 16,0 0-9-16,0 0 0 16,0 0-11-16,0 0-18 15,0 0 12-15,0 0-27 16,0 0-8-16,0 10 0 15,0 16 3-15,0 5-3 16,0 1 2-16,0 2 4 0,0-6-9 16,0 1 3-16,3-6 0 15,32-3 6-15,4-7-6 16,-1-4-3-16,3-5-1 16,-4-4 4-16,-1 0 8 15,-11 0-8-15,-3 0 0 16,-6-20 21-16,0-3-21 15,0-6 19-15,-10-1 1 16,-6-8-9-16,0 0 27 16,-16 7-31-16,-31 2-5 15,-8 8 13-15,5 3-15 16,3 5 0-16,-5 11-1 16,11 2-5-16,3 0 3 15,-6 0-70-15,11 20-52 0,5 3-134 16,6-1-139-16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38.89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129 135 442 0,'0'0'269'16,"0"0"-108"-16,0 0-6 16,0 0-33-16,0 0-25 15,0 0-25-15,-39-62-23 16,39 62-6-16,-6 0-27 15,-1 0-10-15,-9 8 22 0,-6 27-26 16,7 12 15-16,-1 3-9 16,10 2-5-16,6 2 4 15,0-6-7-15,0-5 0 16,0-9-2-16,0-5 2 16,6-6-43-16,16 0-51 15,6-9-70-15,-12-2-79 16,6-4-184-16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3:51.6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37 192 600 0,'0'0'270'0,"0"0"-183"0,0 0 39 15,0 0-16 1,0 0-33-16,0 0-33 0,-75 0-26 15,186-3-7-15,79-5 15 16,103-9 11-16,81-4 24 16,52-7-29-16,-3 0-13 15,-32-1-8-15,-55 3-6 16,-56 12-1-16,-64 2-3 16,-70 6-1-16,-63 6-34 15,-67 0-91-15,-16 0-180 16,-80 0-264-16</inkml:trace>
  <inkml:trace contextRef="#ctx0" brushRef="#br0" timeOffset="511">455 426 116 0,'0'0'710'15,"0"0"-637"-15,0 0 14 16,0 0 34-16,0 0-17 16,0 0-44-16,72 0-21 15,-72 0 17-15,0 0 1 16,0 0-5-16,0 0 2 16,0 0-6-16,0 0-9 15,0 0-6-15,-9 0-10 0,-13 0-17 16,-3-2-5-1,9-1-1-15,-4 0 0 0,10 0 3 16,-12-5-3-16,7 5 0 16,-8-3-1-16,14 3 0 15,3 0 0-15,6 3-5 16,0 0 6-16,0-3-7 16,0 3-3-16,0 0-5 15,0-2 7-15,0 2 0 16,0 0 4-16,0 0 2 15,0 0-1-15,0 0-3 16,0 0-2-16,22-3 1 16,38 0 0-16,35 0 4 15,70 0 2-15,51-3 1 16,67-8 0-16,44-10 0 0,20-9 1 16,8-5 2-16,-47 1-3 15,-34 12-15-15,-84 8-72 16,-104 17-153-16,-86 0-782 15</inkml:trace>
  <inkml:trace contextRef="#ctx0" brushRef="#br0" timeOffset="8575">7503 315 634 0,'0'0'195'15,"0"0"-37"-15,0 0-63 16,0 0-23-16,0 0-15 16,0 0-20-16,0-5-14 15,0 5-3-15,0 0-10 0,0 0 1 16,0 0-11-16,0 8 3 15,0 15 5-15,13-7-3 16,-4 0-1-16,-2-5-2 16,2-3 0-16,13-5-2 15,8 0 4-15,17-3 4 16,7 0 6-16,7 0-2 16,-1-14 3-16,-13-7 2 15,-8-1 7-15,-17-4 6 16,-16-3 8-16,-6 1-9 15,0-3-13-15,-39 5-6 16,-21 3-10-16,-6 5-3 0,2 8-1 16,-2 10-11-16,8 2-104 15,7 41-120-15,29 5-332 16</inkml:trace>
  <inkml:trace contextRef="#ctx0" brushRef="#br0" timeOffset="4907">5933 2061 726 0,'0'0'164'0,"0"0"-65"15,0 0 45-15,0 0-42 16,0 0-51-16,0 0-23 16,-22-85-17-16,49 68-4 15,1 2 2-15,-3 7 0 16,-6 0 2-16,-3 2 5 16,0 0-6-16,-7 0-2 15,4 4-2-15,4 2-3 0,-11 0 0 16,2 0-2-16,3 0-1 15,11 5 0-15,0 26 1 16,-6 12 5-16,-10 13 6 16,-6 3 5-16,0 4 0 15,0-3-5-15,0-8-7 16,0-4-4-16,0-8 5 16,0-12-6-16,0-2 1 15,0-8-1-15,-6-5 0 16,-4-1-3-16,-12-4-4 15,0 2 7-15,-3-5 5 16,2-2 1-16,-6 3-1 16,7-6-4-16,0 0 11 0,6 0-9 15,13 0 0 1,3 0-3-16,0 0 1 0,0 0-1 16,57 0-9-16,32-12 9 15,31-5 6-15,12-3-4 16,7-3-4-16,-9 5-11 15,-22 5-112-15,-26 0-194 16,-33-5-400-16</inkml:trace>
  <inkml:trace contextRef="#ctx0" brushRef="#br0" timeOffset="3632">3078 2158 257 0,'0'0'288'15,"0"0"-102"-15,0 0-18 16,0 0-47-16,0 0 58 0,0 0-48 16,0 0-63-16,-6-47-4 15,6 43 2-15,0 4-15 16,0 0-16-16,0 0-3 15,0 0-10-15,0 0-7 16,0 0-8-16,0-5-4 16,0-10 2-16,19-7-5 15,13-7 8-15,5 1-7 16,12 2 2-16,-11 3-1 16,12-6-1-16,-9 3 2 15,-11 10-2-15,-8 7 1 16,-22 6 3-16,0 3-4 15,0 0 2-15,0 0-3 16,0 0-4-16,0 0-2 0,0 0 0 16,0 0-3-16,0 14-2 15,-7 29 9-15,-16 14 2 16,7 14 1-16,1 4 0 16,2 3 1-16,4-3-2 15,-1-4 2-15,4-6-1 16,-7-10 0-16,13-16-1 15,0-15 0-15,-3-14 0 16,3-6 0-16,-6-2 0 16,6-2 2-16,0 0 2 15,-7 0-1-15,4 0 3 16,-19 0-2-16,-9 0 0 16,-5 0-4-16,-11 0-2 15,2-2 1-15,22-2-2 16,9 4 0-16,6-2 0 0,8 2 2 15,0 0 1-15,0 0-7 16,0 0-1-16,36-6-6 16,40 0 0-16,32-2 14 15,38-9 7-15,7-3-3 16,-10-4-3-16,-49 11-1 16,-39 4-6-16,-36 9-23 15,-19 0-59-15,-13 0-83 16,-48 2-200-16,-24 22-342 15</inkml:trace>
  <inkml:trace contextRef="#ctx0" brushRef="#br0" timeOffset="4284">4215 2259 203 0,'0'0'481'15,"0"0"-309"-15,0 0-16 16,0 0-33-16,0 0-8 16,0 0-37-16,0 0-20 0,0-94-17 15,0 91-11-15,0 3-4 16,-6 0-12-16,6 0 2 15,-6-4-3-15,2 2-1 16,-2 2 0-16,0 0-8 16,6 0 2-16,0 0-5 15,0 0 8-15,0 0-8 16,0 0 8-16,0 0-9 16,0 0 8-16,0-5-5 15,0 5 7-15,0 0 2 16,0-3-2-16,0 3 6 15,-3 0-11-15,-4 0 4 0,7 0-9 16,0 0-2-16,0 0 1 16,0 0-5-16,-6 8-10 15,-3 21 14-15,9 8 0 16,0 3 2-16,0 0 0 16,22-2 0-16,42-7 0 15,11-5-1-15,18-12-1 16,11-12 1-16,4-2 1 15,7 0 5-15,0-2-4 16,-24-21 5-16,-28 0-2 16,-11-2-3-16,-21-8 7 15,-18-7-4-15,-13-8-2 16,0-3 7-16,-74 0-4 16,-23 7-4-16,-28 5-1 0,1 13-6 15,3 8 5-15,20 15-3 16,25 3 1-16,9 0-28 15,30 38-67-15,21 16-82 16,16 9-172-16</inkml:trace>
  <inkml:trace contextRef="#ctx0" brushRef="#br0" timeOffset="6308">6972 1473 667 0,'0'0'175'0,"0"0"-35"16,0 0 15-16,0 0-77 0,0 0-15 15,0 0-39-15,-349-54 0 16,134 54-15-16,-49 0 0 15,-44 0-4-15,-26 0 3 16,-2 0-8 0,14 0 2-16,23 0 2 0,16 0-2 15,2 3-2-15,-5 14 0 16,-16 8 0-16,25 1 0 16,17 5-1-16,31 1 1 15,33-2 0-15,11-5 2 16,32-6-2-16,29-1 0 15,33-9 0-15,36-7 1 16,39-2 3-16,3 0 2 16,13 0 7-16,0 0 22 0,0 0-2 15,0 0-8 1,0 0-6-16,0 0-16 0,0 11-3 16,0 18-3-16,0 19-1 15,0 19 4-15,0 12 10 16,0 4-3-16,0 12 3 15,13 5 3-15,3 9 6 16,-7 5-3-16,-1 3 2 16,1 0-13-16,-9-5 4 15,0-10-6-15,0-13-1 16,0-12-2-16,0-8 4 16,0-14 0-16,0-16-3 0,0-13-1 15,0-14 0-15,0-12-1 16,0 0 1-16,0 0-1 15,38 0-1-15,38 0 4 16,51 0 1-16,66-12 2 16,43-5 2-16,47 3 1 15,44-6-5-15,31 0 0 16,21 0 1-16,25-3-4 16,-8-3-6-16,-14 6 5 15,-14-1-2-15,-16 11 2 16,-25 4 2-16,-22 6 0 15,-16 0-1-15,-28 0 0 16,-22 0-1-16,-5 2 3 0,-11 4-1 16,-17-3-1-16,-12-3 3 15,-29 0-6-15,-41 0-1 16,-35 0-1-16,-47 0 5 16,-19 0-2-16,-18 0 2 15,-5 0 5-15,0 0-1 16,0 0 2-16,0 0 6 15,0-9 4-15,0-13-5 16,0-10-6-16,0 1 0 16,0-15 1-16,0-5-6 15,0-10 1-15,0-4-1 16,0-10 0-16,0-2 3 0,0-5-3 16,0-4 1-1,0-3 0-15,0 6 0 0,0 1-1 16,0 4 2-16,-5 4-2 15,-25 5 0-15,-5 9-1 16,-15 6-2-16,-11 8 1 16,-15 0-3-16,-16 10 3 15,-9 1 1-15,-11 6 0 16,10 4 0-16,-3 1-1 16,20 2 0-16,-1 2 2 15,4 3 3-15,-1 3-3 16,-10 4-3-16,2 2 2 15,-18 6-2-15,-12 2 0 16,-25 0-20-16,-16 10-56 16,-22 22-73-16,-19 3-202 0,10-5-445 15</inkml:trace>
  <inkml:trace contextRef="#ctx0" brushRef="#br0" timeOffset="6916">3894 1680 372 0,'0'0'207'0,"0"0"-22"0,0 0-49 16,0 0-23-16,0 0-8 16,0 0 14-16,-6-110-41 15,6 110-28-15,0 0-22 16,6 0-17-16,17 31-10 15,0 29 8-15,-9 27 38 16,-3 12-6-16,-6 19-8 16,-5 4-4-16,0 7-11 15,0-3-8-15,0-6-3 16,0-14-3-16,0-12-2 16,0-14 2-16,0-17-3 15,0-11-1-15,0-17 1 0,0-10 3 16,0-11-4-16,6-3-20 15,-1-5-41-15,-5 0-69 16,15-6-93-16,20 0-130 16</inkml:trace>
  <inkml:trace contextRef="#ctx0" brushRef="#br0" timeOffset="7352">5429 1588 739 0,'0'0'169'16,"0"0"-55"-16,0 0 11 16,0 0-20-16,0 0-31 15,0 0 16-15,-112-124-27 16,112 124-27-16,0 0-27 16,0 0-7-16,0 32-2 0,0 34 0 15,0 37 5-15,0 29 17 16,-3 13-5-16,-32 12 8 15,10-8-3-15,-3-6-9 16,18-13-4-16,10-15-4 16,0-20-3-16,10-21 1 15,21-22-3-15,7-17-2 16,-19-19-41-16,-16-4-72 16,-3-10-77-16,0-2-149 15</inkml:trace>
  <inkml:trace contextRef="#ctx0" brushRef="#br0" timeOffset="8125">6845 934 432 0,'0'0'307'0,"0"0"-143"16,0 0-57-16,0 0-1 16,0 0-23-16,0 0-24 15,-30-57-14-15,30 57-10 16,0-1-11-16,0 1-12 15,0 0-12-15,0-5 0 16,25 5 0-16,13 0 0 16,-4 0 0-16,-2 0-3 15,-10 6 2-15,-5 23-2 16,-17 8-3-16,0 11 3 16,-17 13 0-16,-52 2 6 0,-8-7-3 15,4-1 1-15,20-21 5 16,14-11-6-16,14-9 0 15,12-10 1-15,10-2-1 16,3-2 0-16,0 0-1 16,0 0 0-16,16 0 0 15,48 0 1-15,11 0 8 16,7 0-8-16,-5-8 4 16,-6-4 0-16,-2 1-4 15,-14 3-43-15,-22-4-146 16,-28 0-203-16</inkml:trace>
  <inkml:trace contextRef="#ctx0" brushRef="#br0" timeOffset="9457">4056 852 449 0,'0'0'175'0,"0"0"-55"16,0 0 1-16,0 0-18 15,0 0-17-15,0 0-14 16,-22-14-7-16,22 6-26 16,29-1-13-16,2 1-14 15,21 0-3-15,-11 4-1 16,9 4-2-16,-1 0-2 15,-5 0-4-15,-3 20 8 16,-2 6-4-16,-11 11 1 0,-12 3-2 16,-16 6-1-16,0 8 13 15,-33 3-9 1,-36 0 6-16,-13 1-6 0,11-19 0 16,21-15 2-16,28-16-6 15,22-8-2-15,0 0 2 16,0 0-1-16,0 0 0 15,0 0-1-15,44-2 5 16,16-10 3-16,10-3-3 16,6 2-5-16,1-2 0 15,11 1 0-15,5 2-1 16,1 0-109-16,-4-4-265 16</inkml:trace>
  <inkml:trace contextRef="#ctx0" brushRef="#br0" timeOffset="9750">4628 304 709 0,'0'0'237'0,"0"0"-71"16,0 0-54-16,0 0-53 16,0 0-29-16,0 0-29 15,-22 14 10-15,7 35-5 16,5 8 1-16,-4 7-5 16,8 3-2-16,6 5-31 15,-8-4-235-15,-15 1-533 16</inkml:trace>
  <inkml:trace contextRef="#ctx0" brushRef="#br0" timeOffset="10336">2404 984 364 0,'0'0'201'0,"0"0"-59"16,0 0-40-16,0 0-2 16,0 0-36-16,0 0-4 15,-15-49-18-15,15 49-16 16,0-2-13-16,0 2-9 15,6 0 0-15,19 0 3 16,-9 0-6-16,1 0-1 16,-11 16 2-16,4 16-1 15,-10 11 28-15,0 0-13 16,0 0-2-16,0-6-4 16,0-12-6-16,0-7-3 0,-5-7 1 15,5-5-1-15,0-1 0 16,0-1 2-16,0 1-3 15,0 1 2-15,33-6 3 16,5 0 9-16,6 0-9 16,-2 0 0-16,2 0-5 15,-12 0 0-15,-4 0-73 16,-11-2-167-16,-17-4-279 16</inkml:trace>
  <inkml:trace contextRef="#ctx0" brushRef="#br0" timeOffset="10711">2808 538 336 0,'0'0'257'15,"0"0"-140"-15,0 0-19 16,0 0-31-16,0 0-20 16,0 0-28-16,25-60-8 15,4 60-6-15,-4 0-1 16,14 0 3-16,-1 0-1 0,-7 10 5 16,-9 15-5-1,-22 6 1-15,0 11 11 0,0 5 0 16,-41 4 3-16,-20-3-17 15,2-7 3-15,21-7 0 16,22-8-5-16,16-10-2 16,0 2 0-16,25-1-7 15,52-6-20-15,49-5-43 16,59-6-103-16,37 0-352 16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39.1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83 474 0,'0'0'273'15,"0"0"-110"-15,0 0-59 16,0 0 9-16,0 0-43 16,0 0 1-16,0-83-41 15,0 83-23-15,0 3 10 16,13 28-16-16,3 10 23 16,-7 9-1-16,4 5-15 15,-4 2 18-15,-1 1-26 16,-2-4 1-16,-4 0 6 15,4-5-7-15,2-4-9 16,-2-10-81-16,2-9-130 0,3-6-136 16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39.59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0 189 173 0,'0'0'127'0,"0"0"190"16,0 0-252-16,0 0 92 15,409 69-61-15,-183-69-18 16,69-3-6-16,67-25-12 16,42-1-7-16,3-4-15 15,-20 8-28-15,-44 3 11 16,-51 5-16-16,-41 3 0 15,-45-1 3-15,-36 4-6 0,-41 0 7 16,-24 2-9 0,-34 3-2-16,-27 3-4 0,-25-3-58 15,-19 1-86-15,0-1-76 16,-33-9-349-16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40.4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293 191 531 0,'0'0'192'0,"0"0"-95"16,0 0 25-16,0 0-40 15,0 0-20-15,0 0-21 16,-99-37-30-16,74 37 8 16,-13 26-15-16,-14 11 8 15,11 0 10-15,13 3-19 16,18-3 10-16,10 0-13 15,0-6 4-15,7-4-5 0,46-7 2 16,2-12-1 0,5-2 9-16,-2-6 0 0,-1 0-6 15,-4 0 18 1,-4-23-1-16,-5-9 43 0,-6-5-23 16,-15-11-13-16,-15-7 14 15,-8-2-40-15,0 3 5 16,-38 8-6-16,-22 12-15 15,-16 14-71-15,0 3-92 16,5 0-90-16,12-3-443 16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41.63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247 46 486 0,'0'0'195'0,"0"0"-98"16,0 0 18-16,0 0-58 0,0 0-4 15,0 0-17 1,-60-17-11-16,49 17 11 0,-11 5-27 16,-9 27 21-16,-7 3 19 15,5 4-33-15,-2 1 2 16,20-8-4-16,15-3-13 16,0-9 6-16,0-6-7 15,45-9 0-15,2-5 2 16,7 0 4-16,1 0 27 15,-5-8 5-15,-6-15 2 16,-19-5 16-16,-1-4-23 16,-2-5-13-16,-16 0 4 15,-6 3-20-15,0 5-6 16,0 9 2-16,-52 8-50 16,-11 7-61-16,-9 5-82 0,11-3-115 15,13-9-500 1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42.9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184 123 576 0,'0'0'212'16,"0"0"-38"-16,0 0-41 0,0 0 4 16,0 0-69-1,0 0-4-15,-76-34-21 0,60 34-28 16,-4 8 18-16,-8 26-23 15,0 4 1-15,12 5 6 16,16 2-11-16,0 1-4 16,0-3-2-16,22-6 5 15,17-14-3-15,5-3-2 16,-6-11-5-16,0-7 4 16,4-2 2-16,-4 0 5 15,-4 0 3-15,-2-22-8 16,-10-7 44-16,-5-14-21 15,-1-8-1-15,-7-6 2 16,-9 0-19-16,0 5 5 0,0 10-11 16,-25 10-5-16,-24 11-1 15,5 10-29-15,-6 5-38 16,1 6-74-16,2 0-233 16,-3-14-229-16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44.3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239 153 529 0,'0'0'257'0,"0"0"-112"16,0 0-24-16,0 0-23 15,0 0-3-15,0 0-37 0,-76-65-22 16,76 65 6 0,0 0-41-16,0 0-2 0,-6 0 0 15,-11 23 1-15,-5 8 6 16,12 4-6-16,4-1 0 16,6-3 0-16,0-3 5 15,33-4-5-15,27-10 0 16,6-8 3-16,-2-6 7 15,-10 0 2-15,-10-3 12 16,-13-22 42-16,-7-7-18 16,-12-3-9-16,-12 4 2 15,0-6-21-15,0 2 16 16,-45 1-32-16,-9 3-4 16,-6 5 11-16,12 9-4 15,4 9-7-15,6 8 0 0,-6 0-7 16,5 8 3-1,1 23-58-15,7 9-87 0,8 6-32 16,0-3-137-16,20 0-282 16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44.6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0 126 492 0,'0'0'241'0,"0"0"-194"16,0 0 78-16,0 0-40 16,0 0 40-16,0 0-69 15,153 44 17-15,21-39 39 16,81-5-60-16,78-5-9 15,65-24 10-15,33-3-36 16,20 7 13-16,-3 5-13 16,-29 5 0-16,-57 1 6 15,-57 2-14-15,-69 6-8 16,-81 0 18-16,-62 2-18 16,-55 0 5-16,-32 1-6 15,-6 3-2-15,0 0-11 16,-55 0-125-16,-36 0-233 0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34.9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139 938 522 0,'0'0'180'15,"0"0"-9"-15,0 0-29 16,0 0-22-16,0 0-8 16,0 0-17-16,0-66-24 15,0 57 10-15,0 9-43 16,0 0 3-16,0 0-13 0,0 0-20 15,0 0 9 1,-19 0-17-16,-1 4 0 0,-2 12 8 16,-6 2-2-16,6 2-6 15,6 0 0-15,13-1 8 16,-4 8-11-16,7 4 3 16,0 0 0-16,10 1-2 15,40-7 6-15,-1-7-6 16,11-12 2-16,3-6-2 15,4 0-3-15,4-6 4 16,-5-20 1-16,-13-5 13 16,-4-7-9-16,-16-2-4 15,-6-3 2-15,-11 0 2 16,-16 1 4-16,0 7-8 16,-26 4 0-16,-41 5 4 15,4 6-4-15,-11 6 0 16,21 11 0-16,12 3-19 0,6 0 3 15,12 17-68-15,13 18-78 16,10 1-99-16,0-1-213 16</inkml:trace>
  <inkml:trace contextRef="#ctx0" brushRef="#br0" timeOffset="294">1133 789 615 0,'0'0'247'0,"0"0"-61"0,0 0-46 15,0 0-14-15,0 0-53 16,0 0-42-16,0-16 12 16,0 16-41-16,0 22 4 15,-16 15 15-15,0 3-18 16,-3 4 27-16,10 0-28 15,3 3 0-15,6-11 11 16,0-1-10-16,0-13-3 16,0-1 0-16,12-4-39 15,10-6-31-15,-3 2-133 16,0-8-88-16,14-5-330 16</inkml:trace>
  <inkml:trace contextRef="#ctx0" brushRef="#br0" timeOffset="7296">905 303 59 0,'0'0'482'16,"0"0"-260"-16,0 0-73 15,0 0-15-15,0 0-25 16,0 0-40-16,0-51 5 15,6 51-40-15,-6 0-20 16,0 0 6-16,0 0-20 0,9 0 0 16,14 25-1-16,-1 9-1 15,0 19-42-15,-13 9-122 16,2 12-123-16,0 9 173 16</inkml:trace>
  <inkml:trace contextRef="#ctx0" brushRef="#br0" timeOffset="691">1571 784 413 0,'0'0'321'0,"0"0"-153"15,0 0-44-15,0 0-15 16,0 0-66-16,0 0-37 15,-41-9 10-15,26 40 0 16,2 9 5-16,13-3-10 0,0-4-9 16,0-3 10-16,0-6-12 15,13-5 0-15,18-4 3 16,16-4 1-16,-1-5-4 16,14-6 6-16,-7 0 3 15,-4-8 22-15,4-18 1 16,-9-3-3-16,-14-3 30 15,-22-2-32-15,-8 0 4 16,0 0-1-16,0 5-23 16,-30 9 9-16,-22 8-16 15,11 6 0-15,-12 6-11 16,1 0 11-16,5 4-49 16,9 21-77-16,8 4-92 15,21 0-123-15</inkml:trace>
  <inkml:trace contextRef="#ctx0" brushRef="#br0" timeOffset="6114">1661 323 382 0,'0'0'269'0,"0"0"-100"16,0 0-23-16,0 0-27 16,0 0-18-16,0 0 15 15,-7-40-57-15,7 40-33 16,0 0-2-16,0 0-24 16,0 26 0-16,13 8-1 15,6 9 9-15,3 8-20 16,0 10-13-16,-6 12-64 15,12 5-157-15,5-4-206 16</inkml:trace>
  <inkml:trace contextRef="#ctx0" brushRef="#br0" timeOffset="8653">100 111 574 0,'0'0'222'0,"0"0"-78"16,0 0-23-16,0 0-26 0,0 0-24 16,0 0 18-1,0-111-35-15,0 111-28 0,0 0-9 16,3 14-14-16,5 24-3 15,1 13 0-15,10 7 3 16,-3 9 0-16,0 14-3 16,-1 10-104-16,8 15 3 15,2 4-207-15,14 15-575 16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45.99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53 178 819 0,'0'0'156'0,"0"0"-45"0,0 0 1 16,0 0-12-16,0 0-17 15,0 0-19-15,0 0-24 16,-53-6-10-16,53 6-10 16,37 0-6-16,45-2-13 15,33-2 13-15,19-4 12 16,15 2-13-16,-25-2-2 15,-31 5-7-15,-27-3-1 16,-41 3 4-16,-19 3-6 16,-6-2-1-16,0-2 13 15,0-1-8-15,0-7 16 0,-6-2-19 16,-25-3 3-16,-7 2 2 16,-1 0-7-16,-5 2 0 15,-4 2-3-15,9 2 7 16,8 4-4-16,9 1 0 15,9 2 3-15,10-2-3 16,3 4 0-16,0 0 0 16,0 0 0-16,0 0 0 15,0 0-4-15,22 0-11 16,25 0 10-16,14 0 5 16,9 6 0-16,-3 3 1 15,-10 2 4-15,-4 4-1 16,5-1-4-16,-10 4 0 15,-3 4 0-15,-7 2 2 16,-16 1-2-16,-6 3 0 0,-16-2-3 16,0-3 4-16,0 0-1 15,-35 0 0-15,-14 0-36 16,5-7-48-16,6 2-53 16,16-4-136-16,22-3-204 15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46.57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175 155 250 0,'0'0'440'0,"0"0"-313"16,0 0 8-16,0 0-5 15,0 0-24-15,0 0-22 16,-98-20-24-16,98 20 5 15,0 0-29-15,0-5-34 0,47 2 2 16,29-2-3 0,17 0 18-16,-4 5-19 0,-20 0 3 15,-15 0 5-15,-21 0-8 16,-15 2 0-16,-14 9 5 16,-4 10-3-16,0 1-2 15,0 7 12-15,-60 5-1 16,-20 6 4-16,-19 3-5 15,-16 0-9-15,18-3 5 16,37-15-3-16,21-7-3 16,29-11 0-16,10-3 6 15,0-4 2-15,0 0-4 0,0 0 9 16,0 3 12 0,29 0-25-16,25 2 23 0,9 1-10 15,8-3-11-15,1 1 8 16,-7-4-10-16,4 0 0 15,-19 0-2-15,5 0-10 16,-11 0-65-16,-6 0-100 16,0 0-177-16,-13-18-242 15</inkml:trace>
  <inkml:trace contextRef="#ctx0" brushRef="#br0" timeOffset="995">744 242 93 0,'0'0'653'0,"0"0"-507"16,0 0-34-16,0 0-43 15,0 0-20-15,0 0 13 16,136-52-9-16,-104 46 5 16,-10 6-6-16,-16-2-14 15,2-1 21-15,-8-3-23 16,0 0 4-16,0-6 24 15,-8 4-53-15,-23 0-2 16,-13-1-4-16,-5 6-4 16,-1 3 8-16,12 0-9 15,6 0 0-15,9 0-2 16,15 18 1-16,8 4 1 0,0 7 0 16,0 3 1-16,8 2-6 15,47-3 3-15,5-5-11 16,-7-6 12-16,2-4-15 15,-17-7 8-15,-2-5 8 16,-11-4 0-16,3 0 0 16,13 0 0-16,16-24 0 15,-2-4 3-15,-2-4 4 16,-10 1-7-16,-15 0 7 16,-6 5 2-16,-13 3 11 15,-2 3-7-15,-7 6 2 16,0 2 12-16,0 7-18 15,0 2 0-15,0 3-2 0,0 0-6 16,0 0-2 0,0 0 1-16,6 0-10 0,-3 0 9 15,16 14-5-15,6 15 6 16,13 2 0-16,7 6 4 16,3-5-3-16,5-1-1 15,-7-5 0-15,-15-8 0 16,-9-7 0-16,-6-4 1 15,-16-3-1-15,0-1 1 16,0-1-4-16,0 2 0 16,0-2-4-16,-22 1 7 15,-10-3 0-15,7 0 1 16,5 0-2-16,12 0 3 0,8-9-5 16,0-7 0-16,0-5 0 15,0 1-3-15,22-3 6 16,16-2 0-16,9-4-1 15,8-2 3-15,11-3-3 16,-6-1 1-16,4 4 0 16,-13 8-1-16,-14 9 1 15,-21 8 0-15,-16 3 0 16,0 3-7-16,0 0 6 16,0 6-12-16,0 23 13 15,-5 2 3-15,-12 3-2 16,4-3-1-16,13-2 1 15,0-4 1-15,0-7-1 16,13-7-1-16,9-5 0 0,3-6 0 16,14 0 2-16,-4 0 1 15,6 0 7-15,4-17 5 16,-13-11 9-16,-10-1-12 16,-13-5 3-16,-9-1 12 15,0 1-18-15,-25 0-3 16,-41 5-6-16,2 9 0 15,-6 12-3-15,3 4-58 16,13 4-45-16,1 0-117 16,20 6-222-16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4:03.42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43 218 792 0,'0'0'115'0,"0"0"-60"0,0 0 27 16,0 0 19-16,0 0-6 16,0 0-22-16,-44 0-16 15,44 0-23-15,0-3-25 16,38-6-9-16,39 7 5 16,43-7 2-16,26 6-5 15,16-8 3-15,12-3 0 16,2-1-3-16,-14-2 6 0,-41 5 0 15,-52 7-2 1,-37-2 2-16,-26 7 6 0,-6 0 11 16,0 0 9-16,0-2-3 15,-9-12-5-15,-29 3-7 16,-19-6-15-16,-1 2-4 16,-2 1 0-16,15 2 1 15,1 4 0-15,19 2 2 16,2 1-1-16,14 1 0 15,3 2 0-15,6 2 3 16,0 0-1-16,0 0-4 16,0 0-5-16,0 0 2 15,31 0-2-15,29 0 1 16,23 0 3-16,10 8 2 16,-14 15 3-16,-7 9-4 0,-11 2 0 15,-4 3 2 1,-18 3-2-16,-23 0 1 0,-16 5-1 15,-96 16-11-15,-132 10-38 16,-122 9-341-16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51.7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37 0,'0'0'0'16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00.9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 37 611 0,'0'0'254'15,"0"0"-93"-15,0 0-15 16,0 0-21-16,0 0-47 15,0 0-19-15,-16-37-6 16,10 37-32-16,6 0 25 16,0 0-43-16,0 5-1 15,0 21 5-15,0 8-3 0,0 12 2 16,0-3-6-16,0 2 2 16,6 1 6-16,1-4-8 15,-4-4 0-15,9-10-6 16,-4-2-26-16,0 0-68 15,3-3-104-15,-5 0-227 16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01.25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66 580 0,'0'0'248'16,"0"0"-86"-16,0 0-19 16,0 0-46-16,0 0-15 15,0 0 2-15,7-66-40 16,-7 66-11-16,0 0-17 15,0 0-14-15,0 13-4 16,12 23 0-16,4 6 2 16,4 5 8-16,8 1-7 0,-6 3-1 15,4-5 4-15,8-6-1 16,-12-5-6-16,-6-7-33 16,-13-2-119-1,-3-9-92-15,0 0-150 0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01.72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0 137 644 0,'0'0'199'0,"0"0"-83"15,0 0 4-15,0 0-24 16,0 0-40-16,0 0-24 16,3 0-1-16,-3 0-24 15,0 2-6-15,0 24 4 16,0 11-1-16,0 1 12 15,0-1-16-15,5-3 4 16,23-3 3-16,5-5-6 0,14-9-1 16,8-8 8-1,5-6-6-15,6-3 12 0,-5 0 12 16,-7-12 4-16,-12-11 18 16,-7-4-23-16,-32-8 1 15,-3-1 8-15,0-8-24 16,-55-2 7-16,-5 1-11 15,2 5-1-15,8 5 2 16,2 9-7-16,17 9 0 16,3 9-1-16,4 8-12 15,15 0-70-15,-4 16-83 16,13 21-170-16,0 4-46 16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02.01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72 46 712 0,'0'0'193'0,"0"0"-31"16,0 0-23-16,0 0-27 15,0 0-48-15,0 0-14 16,-31-46-36-16,24 71-12 15,-2 14 29-15,-4 7-7 0,7 4-3 16,6-1-2 0,0 2-18-16,0 3 7 0,12-4-8 15,26-2 4-15,-6-9-2 16,-4-7-2-16,-12-6-55 16,-16-6-100-16,0-3-203 15,0 0-482-15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02.38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99 552 0,'0'0'185'0,"0"0"-71"16,0 0-16-16,0 0-40 15,0 0-1-15,0 0-37 16,0-2-17-16,115 4 64 16,78 4-39-16,106-6 48 15,66 0-27-15,55 0-23 16,9-12 5-16,-27-2-25 15,-48 3-2-15,-56 1 16 16,-63 0-13-16,-50 2 0 16,-45-2 11-16,-27 6-14 15,-30-2 17-15,-35 2-21 0,-26 4 0 16,-16 0 1-16,-6 0-1 16,0 0-40-16,-44 0-91 15,-33-2-120-15,-24-12-307 16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39:53.2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1738 294 857 0,'0'0'160'16,"0"0"-33"-16,0 0 13 16,0 0-57-16,0 0-41 15,0 0 8-15,0 18-30 16,-16 24 1-16,-7 13 18 16,9 8-22-16,6 6 7 15,5 8-12-15,3 2-11 16,0-2 18-16,0-2-19 0,33-6 0 15,5-9 4-15,-1-12 2 16,9-8-7 0,-5-8 1-16,3-9-24 0,3-12-3 15,14-8-93-15,5-3-67 16,11-6-62-16,-8-31-203 16</inkml:trace>
  <inkml:trace contextRef="#ctx0" brushRef="#br0" timeOffset="215">2301 666 415 0,'0'0'387'16,"0"0"-293"-16,0 0-27 16,0 0-10-16,0 0-33 15,0 0 12-15,176-5-36 16,-115 5 1-16,10 0-4 15,-11 0-9-15,-7 0-62 16,-15 0-140-16,-5 0-142 16</inkml:trace>
  <inkml:trace contextRef="#ctx0" brushRef="#br0" timeOffset="701">2930 483 409 0,'0'0'170'0,"0"0"-38"0,0 0-17 16,0 0-28-16,0 0-3 16,0 0-35-16,0-57-22 15,15 52 13-15,14 1-36 16,2 4 16-16,1 0-4 16,-9 0-12-16,-1 0 24 15,0 0-22-15,-12 0-6 16,2 0 9-16,-2 0-2 15,-4 15-7-15,-6 2 1 16,0 6 0-16,0 2 27 16,0-2-22-16,-13 6 1 0,-18-6 20 15,-2-6-22-15,11-2 6 16,6-7-11-16,10-6 4 16,6 2-1-16,0 1-3 15,0-2 0-15,0 3-8 16,0 0 15-16,16 2-7 15,20 1 0-15,1-1 5 16,-2 1 2-16,3 2-7 16,-10 1 0-16,2 2 2 15,-14 0 2-15,-1-2-4 16,-8-1 0-16,-7-3 2 16,0 2 10-16,0 0-10 15,0-1 3-15,-51 0 27 16,-19-6-31-16,-12 0 7 15,2-1-8-15,7 1-101 0,19-3-163 16,38 0-274-16</inkml:trace>
  <inkml:trace contextRef="#ctx0" brushRef="#br0" timeOffset="998">3145 32 795 0,'0'0'184'16,"0"0"-35"-16,0 0-13 15,0 0-32-15,0 0-38 0,0 0-27 16,0-32 9-16,0 32-42 16,0 0-3-16,13 20 18 15,31 26-15-15,14 13 21 16,19 9-6-16,-2 13-19 15,-2 2 23-15,-15 3-24 16,-8 0 4-16,-25-7 3 16,-6-4-4-16,-19-4-8 15,0-4-11-15,-56-4-86 16,-37-6-156-16,-22-6-663 16</inkml:trace>
  <inkml:trace contextRef="#ctx0" brushRef="#br0" timeOffset="-853">207 623 226 0,'0'0'562'15,"0"0"-366"-15,0 0-65 16,0 0-17-16,0 0-24 0,0 0-20 15,-45-108 11-15,45 108-38 16,0 0-9-16,0 0 16 16,-5 0-34-16,5 0-3 15,0 0 9-15,0 0-22 16,-8 8 11-16,-1 18-11 16,-13 14 0-16,-3 11 14 15,-4 4-10-15,7 4-4 16,0 4 1-16,11 1 0 15,11-2 2-15,0-2-3 16,0-11 0-16,30-6 5 16,11-11-5-16,9-13 0 15,5-7 0-15,5-6 5 0,-5-6-4 16,-14 0-1-16,-7 0 0 16,-8-9 10-16,-11-17-7 15,-2-5-3-15,-13-3 3 16,0 2 4-16,0 3-3 15,-38 4-4-15,-28 2 0 16,2 6-4-16,-2 8 4 16,5 4 0-16,13 5 0 15,10 0-23-15,7 0-2 16,14 19-51-16,17 5-34 16,0-8-43-16,58-10-146 15,33-6-73-15</inkml:trace>
  <inkml:trace contextRef="#ctx0" brushRef="#br0" timeOffset="-579">690 800 238 0,'0'0'470'16,"0"0"-358"-16,0 0-5 15,0 0 33-15,0 0-50 16,0 0-22-16,-32-8-25 15,32 8-19-15,0-3 13 16,0 0-36-16,57 3-1 16,26-3 36-16,21 3-27 15,-2-3 9-15,-3 1-18 0,-23 2 0 16,-32 0-8-16,-24 0 1 16,-20 0-111-16,0 0-26 15,0-4-25-15,-25-6-111 16,-21-5-358-16</inkml:trace>
  <inkml:trace contextRef="#ctx0" brushRef="#br0" timeOffset="-328">935 518 391 0,'0'0'194'0,"0"0"-17"15,0 0-28-15,0 0-19 16,0 0-62-16,0 0-37 0,-67 8 20 15,57 41 21-15,1 5 5 16,9 0-33-16,0-2 2 16,0 2 2-16,0-2-34 15,19 2-10-15,9-3 23 16,0-2-27-16,-9 0 0 16,17-7 2-16,-17-1-2 15,19-10-18-15,7-9-167 16,15-22-130-16,17 0-170 15</inkml:trace>
  <inkml:trace contextRef="#ctx0" brushRef="#br1" timeOffset="5312">429 1701 700 0,'0'0'140'16,"0"0"-34"-16,0 0 34 15,0 0-50-15,0 0-15 16,0 0-45-16,-66 46-2 15,33-9 19-15,11 3-38 16,14 5 6-16,0 2 0 16,8-2-5-16,0 1 10 15,0-6-20-15,10-3 1 16,26-6 6-16,1-7-7 16,11-10 0-16,5-8 4 15,2-6-3-15,-1 0 11 16,7-6-12-16,-8-23 7 15,-2-5 34-15,-3-12-22 0,-16-4 19 16,-13-6-15-16,-19-9-14 16,0-2 16-16,-7 5-25 15,-43 11 5-15,1 13-8 16,2 14 3-16,-3 17-3 16,9 4 1-16,5 3-5 15,4 0-12-15,17 29-59 16,8 14-47-16,7 8-88 15,0-3-116-15,51-5-343 16</inkml:trace>
  <inkml:trace contextRef="#ctx0" brushRef="#br1" timeOffset="5587">1287 1709 561 0,'0'0'290'0,"0"0"-126"16,0 0-19-16,0 0-16 16,0 0-57-16,0 0-35 15,0-34 3-15,0 40-40 16,0 34 0-16,13 15 28 16,2 3-14-16,1 0 5 15,0-1-19-15,-5-2 3 16,-6-7 6-16,1-2-9 0,0-11-6 15,-6-9-18-15,5-9-124 16,1-9-135-16,-6-2-166 16</inkml:trace>
  <inkml:trace contextRef="#ctx0" brushRef="#br1" timeOffset="5878">1798 1675 717 0,'0'0'179'0,"0"0"-25"0,0 0-37 15,0 0-27-15,0 0 2 16,0 0-37-16,0-57-15 16,0 57-33-16,0 0-1 15,0 34 0-15,0 17-4 16,6 13 11-16,-2 3 7 15,8 0-19-15,-4-4 13 16,0-12-14-16,9-10 0 16,-6-13-9-16,6-8 3 15,-1-3-62-15,0-5-95 16,-7-1-123-16,10-8-262 16</inkml:trace>
  <inkml:trace contextRef="#ctx0" brushRef="#br1" timeOffset="6317">2364 1703 620 0,'0'0'252'0,"0"0"-107"15,0 0-10-15,0 0-27 16,0 0-48-16,0 0-58 15,-6-33 4-15,6 62-5 16,0 10 5-16,0 13 25 0,0-1-25 16,0 6 1-16,0-6 9 15,0-7-11-15,34-7-5 16,4-11 0-16,4-9 6 16,18-17 1-16,17 0-2 15,5 0 8 1,-2-26 50-16,-20-1-31 0,-16-4 20 15,-19-3 0-15,-11-9-30 16,-14-8 15-16,0 0-30 16,0-1 5-16,-22 3 1 15,-23 4-6-15,-9 11-7 16,7 8 0-16,1 6 0 16,2 11-2-16,3 7 2 15,-4 2-14-15,7 0-1 16,7 8-68-16,-1 24-48 0,-4 5-64 15,11 2-195 1,-3-10-405-16</inkml:trace>
  <inkml:trace contextRef="#ctx0" brushRef="#br1" timeOffset="12436">476 1301 430 0,'0'0'202'0,"0"0"-77"0,0 0-38 16,0 0 7-16,0 0-42 16,0 0-7-16,-8-5-19 15,8 5-25-15,0 13 19 16,0 13 3-16,0-3-2 16,0-3 0-16,2 0-20 15,12 0-2-15,-8-3-14 16,2 0-87-16,0-3-99 15,-8-4-199-15</inkml:trace>
  <inkml:trace contextRef="#ctx0" brushRef="#br1" timeOffset="12826">476 1301 281 0,'-69'-149'148'16,"41"138"-18"-16,9 5-45 16,0 3-33-16,3 3-9 15,-1 0-2-15,1 9-34 16,1 16 1-16,-1 9 14 16,-6 9-20-16,0-3 6 15,6 3 46-15,10 0-22 0,6 1-21 16,0-5-11-1,28-2 0-15,26-5 16 0,10-15-15 16,8-11 3-16,-1-6 4 16,-8 0-8-16,-5-15 19 15,-22-13-16-15,-9-3 14 16,-11-4 22-16,-16 1-16 16,0-3 22-16,0-3-13 15,-26-3-17-15,-27 0 10 16,-21 9-25-16,-3 14 2 15,-2 16-11-15,-10 4-24 16,4 26-107-16,8 26-157 16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07.2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0 151 881 0,'0'0'121'0,"0"0"-14"16,0 0 28-16,0 0-64 16,0 0-9-16,0 0-4 15,76 0-35-15,82 0 11 16,94 0-10-16,84-20 17 16,62-5-6-16,-2-1-22 15,-17 6-12-15,-52 3 5 16,-51 2-6-16,-40 4 11 15,-63 3-11-15,-55 2 3 16,-41 3 25-16,-20 3-22 16,-15 0 3-16,-5 0 9 0,8 0-17 15,-14 0 7 1,2 0-8-16,-5 0 4 0,1 0-10 16,-10 0 2-16,-7 0-39 15,-6 0-53-15,-6 0-135 16,0 0-104-16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04.19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915 200 673 0,'0'0'196'0,"0"0"-53"16,0 0-2-16,0 0-26 15,0 0-43-15,0 0-17 16,-35-45 7-16,35 45-44 16,0 0-15-16,0 0-3 15,0 8 0-15,0 21-2 16,0 8 2-16,0 9 0 0,0 0 8 15,19-1-8-15,30-7 0 16,9-10-2-16,13-12 7 16,-2-9-3-16,2-7-2 15,1 0 3-15,-11-8 10 16,-4-19-11-16,-13-13 27 16,-14-7 8-16,-27-20-6 15,-3-4-4-15,-10 2-27 16,-57 12 2-16,-18 14 4 15,-20 23-6-15,3 20-20 16,10 0-27-16,22 37-102 16,16 20-176-16,35 4-304 0</inkml:trace>
  <inkml:trace contextRef="#ctx0" brushRef="#br0" timeOffset="2705">267 289 667 0,'0'0'219'16,"0"0"-79"-16,0 0-30 15,0 0-24-15,0 0-7 0,0 0-40 16,-86-77-6-16,58 77-26 15,-4 3 0-15,4 20 4 16,1 11-11-16,-1 5 0 16,6 10 1-16,12 6 1 15,10-1-2-15,0 1 3 16,0-6 2-16,38-10-7 16,26-7 2-16,12-16 0 15,7-10 10-15,-1-6-5 16,-5 0 20-16,-20-20 31 15,-12-14-3-15,-17-5 9 16,-24-8-28-16,-4-10 3 0,0 0 14 16,-27-6-50-1,-26 9 6-15,-7 8-3 0,-11 15 1 16,-1 13-9-16,15 15 4 16,-4 3-21-16,17 21-3 15,12 27-79-15,9 15-67 16,15 6-95-16,0 2-290 15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08.8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299 28 788 0,'0'0'224'0,"0"0"-132"15,0 0 13-15,0 0 15 16,0 0-63-16,0 0 1 16,-153-28-29-16,153 28-21 15,0 0 11-15,16 0-19 16,45 0 0-16,24 0 40 16,8 0-22-16,-2 0 9 15,-14 0-18-15,-17 0-5 16,-10 0 14-16,-17 0-14 0,-17 0 6 15,-4 0-7-15,-12 0 3 16,0 0-3-16,0 4-3 16,0 13 0-16,-36 14 7 15,-27 7-6-15,-12 4 8 16,-18 1-6-16,2 0-2 16,1-5 5-16,21-13-6 15,24-11 0-15,29-8 3 16,10-6-3-16,6 0 0 15,0 0-3-15,0 0 12 16,0 0-14-16,22 0 5 16,39 0-6-16,5 0 6 0,20-3 1 15,-17 3 1-15,-1 0-2 16,-5 0 3-16,-9 0-6 16,2 15 3-16,-1 7 0 15,0-2 0-15,-14 9 0 16,-7-1 0-16,-18 4 0 15,-10-1 2-15,-6 0-2 16,0 1 0-16,-37-3 0 16,-37-6 6-16,-22-6-2 15,-14-5-4-15,-5-10 1 16,7-2-1-16,16 0-10 16,0 0-50-16,16 0-64 15,9 0-143-15,26 0-342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4:05.86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192 64 764 0,'0'0'315'16,"0"0"-165"-16,0 0-21 15,0 0-48-15,0 0-14 16,0 0-14-16,0-64-25 16,0 64-13-16,0 0-6 15,0 0-7-15,0 0 3 16,0 0-3-16,0 0-2 15,0 0 0-15,0 19-2 16,0 11 2-16,0 11 12 16,-16 7-9-16,-17-2 2 0,5-1-5 15,-4-2 1 1,4-9 5-16,9-8-6 0,-4-4 2 16,10-12-2-16,13-1 2 15,0-7 0-15,0-2-2 16,0 7-9-16,0-2 6 15,30 6-3-15,17 3 5 16,13-8-4-16,-5 0-9 16,5 0 5-16,1-4-5 15,-8-2 5-15,-5 0 7 16,-4 0 2-16,-13 0-1 16,5-11 2-16,-11-6 2 15,-3-4 1-15,-12-4 1 16,-4 5 0-16,-6-3 6 0,0 6 3 15,0 2 6-15,0 1 0 16,0 9 4-16,-6-2-3 16,3 5 1-16,-4 2-3 15,7 0-4-15,0 0-4 16,0 0-2-16,0 0-1 16,0 0-7-16,0 0-1 15,0 0-1-15,0 2-10 16,-6 31 1-16,3 12 10 15,3 7 5-15,0-1-4 0,0-8-1 16,0 3-1-16,0-9 0 16,0-3-8-16,3-8-24 15,-3-6-32-15,0 0-35 16,0 0-64-16,0-3-154 16,0-5-184-16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02.99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742 8 608 0,'0'0'344'16,"0"0"-179"-16,0 0-25 16,0 0-51-16,0 0-18 15,0 0-38-15,0-20-19 16,-9 43 3-16,-7 22-9 15,-12 18 20-15,6 5-13 0,0 3-6 16,12 8 6-16,1-1-15 16,9-5 6-16,0 2-3 15,0-7 4-15,0-8-5 16,19-11-2-16,18-13-37 16,1-12-154-16,-3-13-263 15</inkml:trace>
  <inkml:trace contextRef="#ctx0" brushRef="#br0" timeOffset="651">0 182 463 0,'0'0'255'0,"0"0"-100"0,0 0-46 16,0 0-9-16,0 0-1 15,0 0 11-15,16-69-31 16,-16 67-26-16,0 2 14 15,0 0-37-15,6 0-13 16,-3 0 7-16,10 14-23 16,3 23 2-16,-1 20 17 15,14 8-15-15,-4 8 14 16,8 1-19-16,4-5 2 16,1-6 5-16,-9-12-7 15,-7-8 0-15,-19-11-57 16,-3-7-188-16,0-5-332 15</inkml:trace>
  <inkml:trace contextRef="#ctx0" brushRef="#br0" timeOffset="5219">1321 448 540 0,'0'0'182'16,"0"0"-80"-16,0 0 10 0,0 0-29 15,0 0-14-15,0 0 19 16,-150 14-47-16,150-2-16 16,0-4 14-16,46 4-13 15,29-6 34-15,18-6-16 16,14 0-13-16,8 0 12 16,-10 0-33-16,-3-6 13 15,-26-8-3-15,-23 5-7 16,-17 0 17-16,-20 3-18 15,-10 1-3-15,-6-6 28 16,0-1-31-16,0-1 2 16,0-3-8-16,-6 2 4 0,-27 3-4 15,-11-3 0-15,0-1 0 16,0 4 4-16,5 3-4 16,14-2 0-16,9 5 0 15,3 2 5-15,13 3-3 16,0 0-2-16,0 0 0 15,0 0 2-15,0 0-2 16,0 0-5-16,13 0-6 16,34 0 9-16,14 12 0 15,5 8 2-15,-8 2 0 16,-7 1 5-16,-10 0-2 16,-4 2-1-16,-7 1-2 15,-14-3 0-15,-1 0 9 16,-8 1-9-16,-7-8 0 15,0 4 1-15,0 6 0 0,-29-3-1 16,-35 0 0-16,-18 0-24 16,5-6-36-16,14-3-77 15,24-2-104-15,17-4-129 16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21.07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254 517 726 0,'0'0'311'0,"0"0"-170"16,0 0-47-16,0 0-11 15,0 0-32-15,0 0-16 16,-7 3 18-16,7-3-24 16,0 0-1-16,0 3 9 15,0-3-16-15,0 0 4 16,0 3-7-16,10-1-17 16,12 1 19-16,11-3-20 15,23 0 0-15,20 0 10 16,20 0-6-16,14 0-4 15,-2-11 0-15,-9 0-13 16,-29 5-15-16,-25 6-58 0,-26 0-73 16,-19 0-112-1,0 11-187-15</inkml:trace>
  <inkml:trace contextRef="#ctx0" brushRef="#br0" timeOffset="481">1235 331 413 0,'0'0'313'16,"0"0"-170"-16,0 0-7 0,0 0-15 16,0 0-36-16,0 0 25 15,45-120-25-15,-45 106-21 16,0 8-7-16,0 4-9 15,0 2 0-15,0 0-29 16,0 0-14-16,0 0-1 16,0 2-4-16,-6 30 0 15,-13 13 2-15,-3 16-2 16,5 7 12-16,11 4-12 16,6 2 0-16,0-2 6 15,0-13-6-15,0-6 0 16,31-17-3-16,2-10 8 15,5-6-10-15,-1-15 4 16,1-5-4-16,14 0 3 16,-5 0 4-16,5-16 9 0,-11-13-9 15,-10 0 1 1,-18-3 9-16,-13 4-10 0,0 3 1 16,-32 1-6-16,-44 8 0 15,-16 7-9-15,-7 9 6 16,16 0-28-16,20 0-26 15,28 0-40-15,26 0-81 16,9 0-36-16,6 0-120 16</inkml:trace>
  <inkml:trace contextRef="#ctx0" brushRef="#br0" timeOffset="791">1819 46 593 0,'0'0'332'16,"0"0"-163"-16,0 0-13 15,0 0-12-15,0 0-71 16,0 0-30-16,-18-46 7 16,18 46-45-16,12 17-3 15,26 20 18-15,17 9 15 16,-2 5 4-16,-4 3-20 15,1 9-12-15,-6 7 18 16,-12 4-23-16,-15-1 2 0,-17-1-4 16,0-4 6-1,-39-5-13-15,-46 1-15 0,-30-7-67 16,-15 0-75-16,9-12-220 16,17-7-441-16</inkml:trace>
  <inkml:trace contextRef="#ctx0" brushRef="#br0" timeOffset="1247">225 131 679 0,'0'0'273'15,"0"0"-108"-15,0 0-21 0,0 0-19 16,0 0-64 0,0 0-7-16,0-19-21 0,-6 49-15 15,-36 25 28-15,-18 16-11 16,10 17-13-16,12 13 14 16,11 8-31-16,27 2 13 15,0-2-14-15,0-15-1 16,38-8 5-16,33-15-8 15,4-8-6-15,18-9-11 16,22-13-61-16,31-15-51 16,50-24-145-16,40-2-280 15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22.7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29 317 616 0,'0'0'238'15,"0"0"-82"-15,0 0-19 16,0 0-27-16,0 0-32 15,0 0-62-15,-29-17-16 16,48 17-2-16,36 0 2 16,24 0 23-16,13 0-16 15,-3 0-6-15,3 0 6 16,-16 0-4-16,-15 0-6 0,-23-3-56 16,-29 3-174-1,-9 0-95-15,0 0-319 0</inkml:trace>
  <inkml:trace contextRef="#ctx0" brushRef="#br0" timeOffset="268">197 105 792 0,'0'0'168'16,"0"0"-26"-16,0 0-27 15,0 0-35-15,0 0-16 16,0 0-30-16,0-6 5 16,0 21-31-16,0 17 3 0,0 13 40 15,0 8-35-15,0 9 8 16,-5 3-13-16,5 1-9 16,-5-6 6-16,-1-3-8 15,-7-5-30-15,4-12-101 16,3-11-220-16,6-7-590 15</inkml:trace>
  <inkml:trace contextRef="#ctx0" brushRef="#br0" timeOffset="832">1074 0 926 0,'0'0'173'0,"0"0"-31"16,0 0 3-16,0 0-84 15,0 0-34-15,0 0-1 16,9-12 1-16,-9 20-2 16,0 18-25-16,0 15 12 15,-22 7 22-15,-3 12-23 16,-10 0 1-16,12 3-6 15,4-12-4-15,7-11 5 16,5-17-7-16,7-8 0 16,0-10 2-16,0-1-2 0,0-4 0 15,0 0-2-15,22 0 4 16,33 0 6-16,5 0-8 16,6 0 0-16,5 0 2 15,-5 0 1 1,-2 0-3-16,-13-15 0 0,-9-1 0 15,-14 0 0-15,-6-4 4 16,-6-5-4-16,-13-1 16 16,-3-6-15-16,0 7 5 15,0-1 15-15,0 6-1 16,-19 8 10-16,3 4-6 0,4 5-10 16,4 0 13-1,5 3-21-15,3 0 4 0,0 0-10 16,0 26-3-16,0 31 2 15,-5 18 1-15,-1 10 0 16,1 3 6-16,5-7-6 16,-6-7 0-16,-5-8-34 15,-9-13-87-15,-25-6-135 16,-5-16-1009-16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28.14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121 103 326 0,'0'0'591'16,"0"0"-491"-16,0 0-41 16,0 0 25-16,0 0-53 15,0 0 3-15,9-14-32 16,-9 31 0-16,-25 17 43 0,-3 1-35 15,12 2-4-15,5 6 7 16,11 0-10-16,0-9 5 16,0 1-8-16,0-10 0 15,17-8 8-15,24-8-8 16,25-6 0-16,11-3 25 16,8 0-14-16,8-9 46 15,-16-14 10-15,-17-5-13 16,-29-4 9-16,-12-7-17 15,-19-10-13-15,0 0-2 16,0-3-20-16,-57 7 10 16,4 7-21-16,-5 10 0 15,1 10-4-15,10 11 4 16,-2 7-2-16,-11 0 1 0,-10 0-27 16,4 31-64-1,12 9-101-15,15 0-156 0,33-3-385 16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26.9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21 685 0,'0'0'312'15,"0"0"-154"-15,0 0 4 16,0 0-31-16,0 0-69 16,0 0 10-16,25-20-37 15,-20 20-11-15,3 0 10 16,-5 0-32-16,3 0 11 0,0 0-3 15,4 2-7-15,2 29 13 16,-2 15 2-16,6 9-12 16,-10 5 19-16,-6 3-21 15,0 0-4-15,0-7 4 16,0-1 1-16,0-6 2 16,0-6-7-16,0-9 0 15,0-3-7-15,0-8 4 16,0-3-35-16,0-2-45 15,-16-4-65-15,0-9-91 16,4-2-178-16</inkml:trace>
  <inkml:trace contextRef="#ctx0" brushRef="#br0" timeOffset="450">564 255 692 0,'0'0'178'0,"0"0"-63"15,0 0-11-15,0 0-17 16,0 0-1-16,0 0-16 16,0-3-24-16,0 3 5 15,0 0-50-15,0 0 0 0,0 10-1 16,0 20 0-16,0 11 0 15,0 1 0-15,0-2 0 16,0-3 5-16,0-5-3 16,0-6-2-16,26-12 0 15,19-6 2-15,8-8 8 16,1 0-10-16,7 0 0 16,-7-6 22-16,-10-16-7 15,-5-10 23-15,-23-8 22 16,-7-8-27-16,-9-3 9 15,0 1-25-15,-9 10-10 16,-46 9 5-16,-5 11-12 16,-9 14-4-16,-8-2 2 15,6 8-1-15,5 0-2 16,19 8-54-16,17 15-61 0,16 6 10 16,14 8-150-16,0-9-84 15</inkml:trace>
  <inkml:trace contextRef="#ctx0" brushRef="#br0" timeOffset="735">1346 103 890 0,'0'0'180'0,"0"0"-39"16,0 0 3-16,0 0-67 0,0 0-46 15,0 0 11-15,-16-31-30 16,16 31 6-16,-6 11-6 16,2 21-11-16,-2 14 41 15,6-7-31-15,0 7-8 16,0 3 13-16,0-6-14 16,0-6-2-16,0-3 0 15,0-2-2-15,0-7-1 16,0-1-115-16,-22-4-164 15,-11-4-333-15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40.4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115 65 649 0,'0'0'231'16,"0"0"-185"-16,0 0 40 15,0 0 19-15,0 0-17 16,0 0-23-16,-115 11 7 0,115-11-34 15,49 0-31-15,81 4 18 16,83-4 16-16,114 0 10 16,86 0-17-16,48-4-20 15,9-20-1-15,-48 11-13 16,-54 8 0-16,-41-7 1 16,-53 9 1-16,-51-8-2 15,-46 11 3-15,-40-6-1 16,-44 6 1-16,-33 0-3 15,-38 0-3-15,-16 0-13 16,-6 0-115-16,0 0-156 16,-38 6-314-16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30.30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879 172 204 0,'0'0'486'16,"0"0"-373"-16,0 0-15 15,0 0-4-15,0 0-7 0,0 0-36 16,14-11-19 0,-14 11 3-16,0 0-21 0,0 0 27 15,-14 0 6-15,-11 14-35 16,3-3 11-16,9 7-17 15,-2 2-3-15,5 3 11 16,1 11-13-16,-4-2 11 16,7-1-12-16,6 6 1 15,0 3 4-15,0-6-5 16,6 1 0-16,26-4 2 16,12-5 7-16,3-6-9 15,14-8 5-15,-7-9-5 16,7-3 39-16,-8 0-6 15,1-9 0-15,-4-17 16 0,-11-5-25 16,-7-7 5-16,-10-13-8 16,-16 0-19-16,-6-10 28 15,0 1-30-15,-22 9 0 16,-22 14-5-16,-11 10 8 16,-5 9-8-16,-3 10 4 15,-10 8-17-15,10 0 18 16,11 10-90-16,33 21-41 15,13 4-67-15,6-1-124 16,64-3-235-16</inkml:trace>
  <inkml:trace contextRef="#ctx0" brushRef="#br0" timeOffset="191">1931 184 142 0,'0'0'0'0,"0"0"-138"16</inkml:trace>
  <inkml:trace contextRef="#ctx0" brushRef="#br0" timeOffset="629">1931 184 637 0,'-22'-35'222'16,"9"21"-66"-16,-6 1-29 15,-3-2 15-15,-6 0-54 0,12 7 2 16,5-1-22 0,11 6-18-16,0 0 10 0,0 3-38 15,0 0-13-15,0 0 17 16,0 0-20-16,0 0-5 15,0 0-1-15,0 15 0 16,0 15 12-16,0 17-12 16,0-2 0-16,0 10 11 15,0 5-10-15,0-3-1 16,11 4 0-16,-3-8 6 16,15-4-5-16,-7-11-1 15,6-10 0-15,-6-7-8 16,-3-13-27-16,-10 0-42 15,3-8-53-15,10 0-126 0,12 0-72 16,18-11-481-16</inkml:trace>
  <inkml:trace contextRef="#ctx0" brushRef="#br0" timeOffset="1055">2316 250 520 0,'0'0'298'16,"0"0"-115"-16,0 0-42 0,0 0-20 15,0 0-22 1,0 0-44-16,-10-72 15 0,10 72-42 16,-6 0-26-16,6 0 10 15,0 0-12-15,0 0-8 16,0 12 8-16,0 14 0 15,0 5-5-15,0 3 5 16,6-8 0-16,32 5 2 16,0-13-1-16,1-4-1 15,2-8 0-15,3-6 1 16,-6 0 11-16,-7 0-10 16,-1-6-1-16,-8-20 32 15,-13-5-10-15,-9-7 13 16,0-2-16-16,0-9-13 0,-37-4 7 15,-18 4-14-15,-5 6-1 16,5 17-17-16,2 18 16 16,5 8-5-16,4 0-41 15,5 28-50-15,23 21-41 16,16 0-132-16,0 2-176 16</inkml:trace>
  <inkml:trace contextRef="#ctx0" brushRef="#br0" timeOffset="1474">3234 147 635 0,'0'0'281'15,"0"0"-135"-15,0 0-18 16,0 0-7-16,0 0-40 15,0 0-43-15,-10-23 14 16,1 23-42-16,-13 9-4 16,-14 16 2-16,11 15-8 15,9-6 8-15,10 1-8 16,6-1 0-16,0-8-4 16,15-9 4-16,31-5 0 15,1-4-1-15,3-8 5 0,7 0 4 16,-5 0 0-1,-8-12 9-15,-5-13 37 0,-20-9-22 16,-8-4-5-16,-11-6 5 16,0 0-25-16,-30 1 17 15,-22 3-24-15,8 14 0 16,13 3 6-16,15 15-6 16,-7 8-6-16,-3 0-6 15,-18 0-95-15,-17 37-20 16,1 3-173-16,-1 11-245 15</inkml:trace>
  <inkml:trace contextRef="#ctx0" brushRef="#br0" timeOffset="1891">0 1019 697 0,'0'0'182'0,"0"0"-66"16,0 0 36-16,0 0-43 15,0 0-33-15,0 0-45 16,191-12-27-16,82-6 70 0,101-9-9 15,81-5-27-15,30 1-13 16,9 6-14-16,-6 4 0 16,-33 9-1-16,-43 1-7 15,-59 9 25-15,-70-2-28 16,-67 1 7-16,-51 3 10 16,-57-5-14-16,-37-1 24 15,-27 0-21-15,-28 4 1 16,-7-2 10-16,-9 4-16 15,0-2-1-15,0-4 0 16,-19-6-65-16,-26-2-146 16,-9-11-227-16</inkml:trace>
  <inkml:trace contextRef="#ctx0" brushRef="#br0" timeOffset="8412">2798 1370 717 0,'0'0'186'15,"0"0"-22"-15,0 0 11 16,0 0-35-16,0 0-39 15,0 0-8-15,-69-82-38 16,69 73-17-16,0 3-6 16,0 6-9-16,0 0 5 15,0 0-19-15,0 0-6 16,0 0 9-16,0 0-12 0,0 15-7 16,0 22 5-16,0 8 2 15,0 12 14-15,6-5-14 16,10 11 0-1,12-7 5-15,-2-3-4 0,-4-5-1 16,6-2 0-16,-9-9-16 16,9 3-32-16,5-14-59 15,5-9-139-15,12-3-261 16</inkml:trace>
  <inkml:trace contextRef="#ctx0" brushRef="#br0" timeOffset="9221">1865 1516 663 0,'0'0'214'16,"0"0"-69"-16,0 0-11 0,0 0-16 15,0 0 1-15,0 0-42 16,0-49-7-16,0 49-27 16,0-2-13-16,0 2 9 15,0 0-18-15,0 0-11 16,0 0 7-16,0 0-16 15,6 6 7-15,0 19-7 16,-3 13 14-16,10-4 5 16,-4 4-15-16,1-8-1 15,3 2 3-15,10 2-6 16,-9-3 4-16,8 7-5 16,5-7-2-16,-11-5-3 15,-4 5-37-15,-6 1-37 16,-6-7-77-16,0 0-243 0</inkml:trace>
  <inkml:trace contextRef="#ctx0" brushRef="#br0" timeOffset="9740">1055 1439 250 0,'0'0'225'0,"0"0"-37"16,0 0-12-16,0 0-7 15,0 0-44-15,0 0-21 0,0-31-16 16,-6 31 5-1,6 0-28-15,0 0 1 0,0 0-32 16,0 0-14-16,0 0-3 16,0 0-17-16,0 19 0 15,0 21 24-15,0 15-16 16,0-4 9-16,0 12-17 16,0 0 0-16,0 3 10 15,22 3-8-15,-7 2-4 16,1 0-15-16,6 4-57 15,-6-12-109-15,-3-6-291 16</inkml:trace>
  <inkml:trace contextRef="#ctx0" brushRef="#br0" timeOffset="12522">3844 1453 538 0,'0'0'203'16,"0"0"-48"-16,0 0 6 16,0 0-46-16,0 0-23 15,0 0-7-15,0-51-32 16,-10 42-1-16,-3 6-22 0,13 3 7 15,-3 0-2-15,-9 0-21 16,-10 0-3-16,-11 12 2 16,2 13-12-16,-4 1 4 15,10 11-5-15,1 3 0 16,10 3-2-16,14 3 3 16,0-1-1-16,0 4 4 15,22-9-3-15,25 3-1 16,19-5 0-16,-2-13 0 15,6-11-1-15,-3-8 4 16,-7-6-3-16,-5 0 6 16,-11 0-3-16,-3-14 10 0,-6-12 0 15,-10-11 7 1,-8-6 9-16,-11-3-10 0,-6-5 3 16,0-4 1-16,-6 7-13 15,-43 11 4-15,-4 11-14 16,-15 6 1-16,15 9-5 15,-1 5 3-15,1 6-1 16,1 0-38-16,-3 0-66 16,-1 6-73-16,5 14-221 15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58.9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73 163 255 0,'0'0'605'0,"0"0"-460"15,0 0-32-15,0 0 17 16,0 0-28-16,0 0-36 16,0 0-1-16,-73 0-20 0,70 0-11 15,-3 0 4 1,6 0-21-16,0 0 1 0,0 0-3 16,0 0-13-16,0 0-4 15,0 0-5-15,15 0 3 16,30 0 4-16,16 0 13 15,17 0-4-15,12-3-2 16,-11-9-1-16,-4 4 1 16,-1 3-7-16,-10 0 1 15,-10-3 2-15,-1 3-3 16,-23 5 0-16,-8-8 1 16,-19 8 2-16,-3-5-1 15,0-2-2-15,0 2 0 0,0-7 14 16,0 4-14-1,0-6 1-15,-9 2-3 0,-37 0 5 16,5 4-6-16,-9 2 3 16,8 0 0-16,4 1 1 15,3-1-1-15,26 3 0 16,3 3 3-16,6 0-3 16,0 0-2-16,0 0-1 15,0 0-5-15,0 0 4 16,28 0-3-16,13 0 7 15,17 9 1-15,-11 5 1 16,7-3-2-16,-6 1 0 16,9 2 0-16,-10 3 1 15,-8 3-1-15,-11 0 0 0,-12 0 1 16,-6 6 1-16,-10-1-2 16,0 4 0-16,0-3 0 15,-16 6 0-15,-28-7 0 16,-11 1 0-16,17-6-2 15,13-8-63-15,19-7-48 16,6 4-106-16,25-9-90 16,85 0-50-16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0:59.22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145 243 719 0,'0'0'254'0,"0"0"-151"15,0 0 41-15,0 0-53 16,0 0-22-16,0 0-27 16,-140-3-19-16,140 11 0 15,0-2 0-15,0 3-12 16,10-3 11-16,12 0-2 15,11-1-5-15,4 1-6 16,14-6-6-16,7 0 3 16,-1 0-6-16,-1 0-1 0,2 0-26 15,-10 0-138 1,-4-11-106-16,10-1-171 0</inkml:trace>
  <inkml:trace contextRef="#ctx0" brushRef="#br0" timeOffset="429">923 46 719 0,'0'0'237'0,"0"0"-84"16,0 0 11-16,0 0-66 15,0 0-25-15,0 0-2 0,-22-46-27 16,22 46-12-16,0 0-21 15,0 0-6-15,0 0 0 16,13 0-5-16,20 6 0 16,-2 8 11-16,7 6-11 15,0 3 0-15,-16 3-1 16,-6-1 7-16,-10 9-9 16,-6 4 3-16,0 6 0 15,-60 1 0-15,-17-1 3 16,-8 6 1-16,-11-16-4 15,24-3 5-15,11-7 2 16,26-10-7-16,26-3 0 16,9-2-2-16,0 2 6 15,0-5-7-15,47-6 5 0,20 0-2 16,15 0 10-16,14 0-10 16,9 0 6-16,-7-17-2 15,-21 8-4-15,-30 3-11 16,-41 6-87-16,-6 0-267 15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6:26.41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0 138 753 0,'0'0'154'15,"0"0"-42"-15,0 0 19 16,0 0-61-16,0 0-27 15,0 0-20-15,-15-13-12 16,21 13 6-16,32 0-14 16,15 0 14-16,18 0 1 15,12 0 4-15,15 0-1 16,4 0-9-16,6 0-5 16,-16 0 15-16,-31-4-9 0,-30-2 14 15,-18 3-2 1,-13 0 5-16,0-5 16 0,0-4-23 15,-13-2-18-15,-34-6 11 16,-2 6-15-16,-4 2 1 16,15 1 1-16,2 5-1 15,20 3 2-15,7 0-4 16,9 1 0-16,0 2 1 16,0 0-1-16,0-4 0 15,0 4-1-15,0 0 4 16,0 0-6-16,9 0-4 15,37 0 4-15,7 15 0 0,7 2 4 16,-5 3-1 0,-8 0 0-16,5 3 2 0,-14 0-4 15,-7-3 2-15,-9 0 0 16,-12 0-1-16,-10 3 1 16,0-1-1-16,-22 4-2 15,-32 3-3-15,-10-3-70 16,10-6-22-16,4 0-160 15,23-3-248-15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4:06.20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71 358 714 0,'0'0'235'15,"0"0"-105"-15,0 0-2 16,0 0-6-16,0 0-47 16,0 0-22-16,-71-24-22 15,71 24-11-15,0 0-13 16,0 0-6-16,0-2-2 16,54-1 0-16,32-7 1 15,35 3 14-15,2-2-6 16,-2 3-8-16,-13 6 1 15,-18 0 1-15,-15 0-2 16,-21 0-49-16,-23 0-73 0,-23 6-70 16,-8 5-105-1,-14-2-287-15</inkml:trace>
  <inkml:trace contextRef="#ctx0" brushRef="#br0" timeOffset="368">495 217 48 0,'0'0'466'0,"0"0"-322"16,0 0-34-16,0 0-1 16,0 0-23-16,0 0 13 0,0-114-26 15,0 94 13-15,-12 3 2 16,2-3-17-16,-2 6-2 15,9-1-31-15,-4 7 7 16,1-1-6-16,0 9-7 16,6 0-11-16,0 0-5 15,0 0-8-15,0 0-8 16,0 0 0-16,0 14-8 16,0 29 4-16,-5 17 4 15,0 15 8-15,-1-4-8 16,-5-5 4-16,5-4-4 15,-2-9 0-15,0-5-1 0,-1-8-2 16,4-3-51 0,-3-6-95-16,-14-7-224 0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6:25.67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0 155 594 0,'0'0'309'0,"0"0"-170"15,0 0 13-15,0 0-17 16,0 0-46-16,0 0-4 16,22-36-35-16,-16 36-10 15,4 0-5-15,-4 0-13 16,-6 0 3-16,6 0-11 16,-6 0-8-16,0 0 11 0,0 0-17 15,0 0-2-15,0 0 2 16,0 0-1-16,0 0-5 15,0 0 6-15,0 0-2 16,0 0-7-16,0 0 8 16,7 0 1-16,2 0-1 15,1 2 0-15,12 16 1 16,12 5 0-16,5-5 0 16,9 6 2-16,-3-1-2 15,2 3 0-15,1 2-1 16,-3-2 5-16,-7 0-5 15,-10-4 1-15,-6 1 0 16,-6 0 1-16,-16-9-1 16,0 5-5-16,0-3 4 0,0-2-2 15,-29-2 1-15,-16 2 4 16,-2-6-2-16,-7-4 0 16,-7-1-3-16,1-3-24 15,7 0-8-15,9 0-37 16,11-7-27-16,11-12-71 15,12-8-69-15,10-15-51 16,0-6-221-16</inkml:trace>
  <inkml:trace contextRef="#ctx0" brushRef="#br0" timeOffset="83">0 155 624 0</inkml:trace>
  <inkml:trace contextRef="#ctx0" brushRef="#br0" timeOffset="163">0 155 624 0,'137'-134'196'0,"-137"132"-33"0,0 2-65 0,0-4-45 0,34 4-45 16,29 0-5-16,24 0 2 16,1 0-1-16,5 0-8 15,-7 15-91-15,-20 13-216 16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6:35.27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1086 142 87 0,'0'0'657'0,"0"0"-484"15,0 0-42-15,0 0-15 16,0 0-30-16,0 0-23 16,22-20 1-16,-22 20-25 15,0 0-21-15,0 0 22 16,0 0-26-16,0 0-9 15,0 0-5-15,0 0-1 0,0 0-3 16,0 0-2 0,0 0-4-16,0 0 8 0,0 0 0 15,6 3-1-15,10 12 3 16,6 3 1-16,14 3 12 16,2-1-13-16,6-3 2 15,0 4 5-15,4-4-7 16,-10 8 0-16,-3-5 0 15,-2-2 5-15,-11 1-5 16,-13 1 0-16,1-6 2 16,-10 10-11-16,0-10 9 15,0 6 0-15,0-3-7 16,-10 3 12-16,-21-6-5 16,-21 3 0-16,5-12-3 0,-13 2 2 15,5-7-108-15,11 0-69 16,6 0-66-16,18-17-193 15</inkml:trace>
  <inkml:trace contextRef="#ctx0" brushRef="#br0" timeOffset="198">1216 27 428 0,'0'0'218'0,"0"0"-38"16,0 0-43-16,0 0-74 15,0 0-25-15,0 0-21 16,115-22-14-16,-61 22 13 0,7 0-16 16,-8 2-1-16,-5 18-20 15,-14 3-166-15,-18-4-196 16</inkml:trace>
  <inkml:trace contextRef="#ctx0" brushRef="#br0" timeOffset="447">0 422 667 0,'0'0'171'0,"0"0"-61"0,0 0-29 16,0 0-10-16,0 0-37 15,0 0-22-15,80 0-5 16,8 0-3-16,27 0 1 16,18 0-10-16,32 0-3 15,13 0-121-15,12 6-157 16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6:36.26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569 176 772 0,'0'0'137'0,"0"0"-53"15,0 0 23-15,0 0-38 16,0 0-23-16,0 0 37 16,-143-42-53-16,143 42-16 15,0-2-1-15,0-2-12 16,0 4-1-16,17-2 0 16,20 2 0-16,17 0 4 0,23-4-4 15,5 2 2-15,4-10 3 16,6 4 0-1,0-4 6-15,-16 1-3 0,-25 3-7 16,-25 8 20-16,-26 0-8 16,0-6 17-16,0 6 17 15,-4-12-13-15,-46 4-13 16,-21-4-21-16,5 4-4 16,8-1-2-16,14 6 9 15,28 3-3-15,16-5 3 16,0 5-2-16,0 0 0 15,0 0-1-15,10 0-7 16,44 0 2-16,19 8 3 0,20 15 2 16,-18-3 1-16,1 2 3 15,-12 7-4-15,-13 3 0 16,-12-6 0-16,-37 5-4 16,-2 1 4-16,-2 2-62 15,-81 6-64-15,-16 0-215 16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6:26.91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167 246 702 0,'0'0'265'16,"0"0"-130"-16,0 0 29 16,0 0-25-16,0 0-59 15,0 0-23-15,0-43-23 16,0 43-12-16,0 0 3 15,-8 0-25-15,-20 0 1 16,-4 26 17-16,-6 8-15 0,7 6 0 16,9 3-3-1,14 6 1-15,8-6 1 0,0-1-2 16,16-7 0-16,29-9-3 16,3-12 0-16,10-3 3 15,-11-11 0-15,0 0 5 16,5 0 5-16,1 0-3 15,-8-25 2-15,-3-7 13 16,-5 1-14-16,-24-13 13 16,-13-1-7-16,0 2-12 15,0 0 12-15,-50 6-14 16,-11 6 0-16,-9 11-6 16,6 4 6-16,4 9-7 0,16 7-26 15,5 0-25 1,17 0-26-16,19 23-77 0,3 17-81 15,0-9-102-15</inkml:trace>
  <inkml:trace contextRef="#ctx0" brushRef="#br0" timeOffset="342">786 209 167 0,'0'0'791'16,"0"0"-613"0,0 0 16-16,0 0-46 0,0 0-52 15,0 0-43-15,0-66 0 16,0 66-30-16,0 0-4 16,0 0-6-16,0 0-13 15,0 0 4-15,0 10-4 16,0 23 0-16,0 10 20 15,0-9-18-15,0 6-1 16,0 0 1-16,0 0 0 16,0 4 2-16,0-17-4 15,0-1-5-15,3-5-4 16,-3-7-46-16,0-5-19 16,0-4-49-16,6 1-78 15,17-6-96-15,30 0-269 0</inkml:trace>
  <inkml:trace contextRef="#ctx0" brushRef="#br0" timeOffset="763">1259 174 875 0,'0'0'155'15,"0"0"14"-15,0 0-21 16,0 0-50-16,0 0-37 0,0 0-28 16,-61-42-16-16,50 50-5 15,-9 24-10-15,-2 7 9 16,9 5-4-16,10-1-5 16,3-1 8-16,0-5-10 15,0-5 2-15,16-7 0 16,21-6-1-16,4-9-1 15,5-4 4-15,7-6-2 16,2 0 10-16,5-6 9 16,-13-17 2-16,-9-2 5 15,-10-7-12-15,-20-2 4 16,-8-3-1-16,0-1-16 16,-36 7 9-16,-21 5-12 0,4 12 0 15,-7 0-7 1,14 11 7-16,9 3-54 0,5 0-32 15,15 0-76-15,12 23-113 16,5-1-182-16</inkml:trace>
  <inkml:trace contextRef="#ctx0" brushRef="#br0" timeOffset="1013">1795 143 773 0,'0'0'275'0,"0"0"-67"0,0 0-19 16,0 0-85-16,0 0-17 16,0 0-45-16,55-48-12 15,-49 48-10-15,1 11-16 16,-7 18-4-16,9 13 16 16,-2 4-9-16,8 0 7 15,-5-1-13-15,-4 2-2 16,-6-5-7-16,0-1-98 15,0-2-124-15,0-10-472 16</inkml:trace>
  <inkml:trace contextRef="#ctx0" brushRef="#br0" timeOffset="10355">2085 103 242 0,'0'0'184'15,"0"0"-40"-15,0 0-39 16,0 0-8-16,0 0 0 16,0 0-34-16,-29-69 2 15,4 61-19-15,-3 2-24 16,1 0 22-16,5 6-5 15,0-3-11-15,6 3 4 16,-12 0-23-16,6 0 1 0,-11 0-6 16,5 12-2-16,3 11 5 15,-4 6-7-15,4 11 0 16,-3-2 16-16,1 12-9 16,13 2 1-16,0 5 1 15,14 2-7-15,0 4 13 16,0-2-15-16,0-10 0 15,0-5 7-15,6-9-6 16,21-11-1-16,10-6 1 16,-2-9 3-16,-3-6 4 15,7-5-8-15,-2 0 0 16,8 0 26-16,-4 0-4 0,10-10 16 16,3-16 2-16,-16-6-6 15,4-7 8-15,-20-3-3 16,-6-11-11-16,-10-9 16 15,-6-4-29-15,0-6-1 16,0 6 3-16,-44 6-15 16,-11 7 8-16,1 7-10 15,12 14 0-15,4 14-7 16,10 10 7-16,-3 8-11 16,-15 0-62-16,-1 34-57 15,-3 21-19-15,18 13-120 16,16 9-194-16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6:38.5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0 179 531 0,'0'0'263'0,"0"0"-62"0,0 0-21 16,0 0-24-16,0 0-51 15,0 0-25-15,0-9-9 16,23-9-34-16,6 0-1 15,2-8-7-15,-2 6-8 16,2 0 9-16,2 3-23 16,-2-3-2-16,-2 3 15 15,-14 8-20-15,-8 4 7 0,-1 5 3 16,-6 0-5-16,0 0 6 16,0 0-11-16,0 0 0 15,0 0-6-15,0 0 6 16,0 0-9-16,0 0 9 15,0 0-13-15,0 17 12 16,0 11-3-16,0 15 4 16,0-9 7-16,0 14-5 15,0-2-2-15,0 0 1 16,3 3 3-16,-3-6-4 16,0-9 0-16,0-8 0 15,0-9-2-15,0-11 2 16,0-3 0-16,0-3 0 15,0 0 2-15,0 0-4 16,-22 6-5-16,-25-6 7 0,-2 5 15 16,5-5-13-16,16 0-1 15,12 0 0-15,10 0 4 16,6 0-6-16,0 0 1 16,0 0-1-16,0 0-3 15,57 0 0-15,22 0 1 16,35 0-1-16,13 0 8 15,-15-11-8-15,-23 5 0 16,-42 3-36-16,-31 3-32 16,-16 0-72-16,-3 0-234 15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6:40.92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63 78 408 0,'0'0'294'0,"0"0"-91"15,0 0-47-15,0 0-19 16,0 0-1-16,0 0-44 16,-3-75-9-16,3 72-1 15,0 3-36-15,0 0 6 16,0 0-25-16,0 0-19 15,0 0 16-15,0 0-20 16,0 0-8-16,0 0 3 16,0 20-5-16,0 6 6 15,0 17 0-15,0-3 3 16,0 3 3-16,0 8-3 0,0-5-3 16,0-3 0-16,0-3 1 15,0-9 0-15,0-5-1 16,0-12-8-16,0-2-33 15,-7-1-95-15,-16 3-106 16,-7-2-376-16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6:41.5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528 240 286 0,'0'0'505'0,"0"0"-305"16,0 0-29-16,0 0-58 0,0 0-42 16,0 0-19-16,-10-16-49 15,4 16 1-15,0 0-8 16,-10 0 1-16,5 25 3 15,-6 6-1-15,0 6 6 16,17 9-4-16,0-6-1 16,0 3 0-16,34-12 4 15,21-11 1-15,-1-6-2 16,-1-11 1-16,2-3-2 16,-1 0 32-16,-9 0 10 15,-7-17-2-15,-16-8 18 16,-6-7-15-16,-10-2-8 15,-6-9-16-15,0 1-7 16,-28 1 3-16,-26-2-17 0,-1 9 0 16,-5 9 7-16,7 13-7 15,1 0-8-15,-2 10 5 16,-5 2-13-16,1 0-37 16,-10 31-98-16,15 10-96 15,9-8-187-15</inkml:trace>
  <inkml:trace contextRef="#ctx0" brushRef="#br0" timeOffset="406">0 51 488 0,'0'0'226'0,"0"0"-40"16,0 0-60-16,0 0 1 15,0 0-27-15,0 0-23 16,0-51 20-16,0 51-45 15,0 0-4-15,0 0-15 0,0 0-24 16,0 0 17-16,0 0-21 16,0 0-3-16,0 12-4 15,9 27 0-15,21 9 2 16,-8 19 1-16,0-2 3 16,-6 10 6-1,-7-4-10-15,-2-2 0 0,-1-6-3 16,-6-5 1-16,0-2-165 15,0-2-220-15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6:49.04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140 128 702 0,'0'0'288'15,"0"0"-110"-15,0 0 13 16,0 0-73-16,0 0-30 16,0 0-8-16,-140-128-46 15,140 128-12-15,0 0-8 16,0 51-12-16,25 49 5 15,32 41 21-15,19 48-8 16,10 44 18-16,-10 62-12 16,-16 54 2-16,-28 45-9 0,-32 24-5 15,0-4 7-15,-47 7-21 16,-43-2 2-16,-1-23 10 16,14-60-10-16,45-81 0 15,32-103-2-15,7-69-20 16,51-52-46-16,-8-31-50 15,-18 0-70-15,-26-57-304 16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7:21.93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 58 862 0,'0'0'240'0,"0"0"-49"15,0 0-51-15,0 0-45 16,0 0-32-16,0 0-1 15,0-58-27-15,0 58-24 0,0 0 9 16,0 0-17-16,0 6-5 16,0 25 4-1,0 13-2-15,0 16 13 0,0 3-13 16,0 5 2-16,0 1 6 16,0 2-8-1,15-2 1-15,1-3 1 0,1-9-1 16,-1-12-2-16,-16-7-18 15,6-13-42-15,-6-1-82 16,0-4-249-16,-22-1-634 16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7:38.24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198 166 309 0,'0'0'412'0,"0"0"-259"15,0 0-6-15,0 0-19 16,0 0-4-16,0 0-37 16,-198-12-12-16,198 12-28 15,0 0-14-15,0 0 0 16,0 0-26-16,0 0-6 15,10-5-1-15,35 5 2 16,9-7 6-16,12 5 1 16,-5 2-8-16,-4 0-1 15,4 0-2-15,-11 0-44 16,-9 0-101-16,-5 0-82 16,-14 0-84-16,-12 9-293 15</inkml:trace>
  <inkml:trace contextRef="#ctx0" brushRef="#br0" timeOffset="549">779 65 572 0,'0'0'283'0,"0"0"-113"16,0 0-14-16,0 0-25 15,0 0-33-15,0 0-26 16,0-65-16-16,0 65-21 0,0 0-4 16,0 0-15-16,0 0-10 15,0 0-3-15,0 0-3 16,0 2-5-16,0 24 1 16,0 3 4-16,9 5 6 15,18-8-6-15,12-1 0 16,-1-1 0-16,11-5 0 15,-5-13-2-15,-6 0 2 16,-1-6-2-16,-4 0-2 16,-1 0 4-16,-17 0 0 15,4-12 8-15,-9-6-4 16,-10 5-3-16,0-7 4 16,0 3 0-16,0 8 2 0,0 4 5 15,0-2 2-15,0 7 12 16,0 0-18-16,0 0-5 15,0 0-3-15,0 0-4 16,0 18 4-16,-7 17-2 16,7 13 6-16,0-2 1 15,0 11-5-15,0-6-1 16,13-5 0-16,9 3 2 16,-6-15 1-16,6 3-2 15,-5-11-6-15,-1-9-14 16,-1-3-74-16,1-2-50 15,13-6-124-15,-4-6-147 0</inkml:trace>
  <inkml:trace contextRef="#ctx0" brushRef="#br0" timeOffset="1072">1522 345 139 0,'0'0'703'16,"0"0"-553"-16,0 0 8 16,0 0-47-16,0 0-72 15,0 0-16-15,-25-20-7 16,67 20-9-16,18 0 12 16,17 0 20-16,5 0-8 0,9-5 6 15,-5-1-12-15,-9-2-13 16,-17 2 3-16,-28 0-12 15,-9 0 0-15,-18 6-2 16,-5 0 6-16,0-6 17 16,0 4 1-16,-5-10-1 15,-34-2-20-15,-2 3-4 16,-11-1-1-16,8-2-2 16,13 2 6-16,8 7 3 15,14 2-6-15,-2-3 0 16,11 6 9-16,-5 0-9 15,5 0-2-15,0-6 1 16,0 6 1-16,0 0 0 0,0 0 0 16,25 0 0-1,13 0 1-15,6 0 0 0,5 0-1 16,1 0 5-16,4 20-2 16,-9-2-2-16,-7 7-1 15,-13 1 0-15,-12 6 4 16,-13-1-4-16,0-5 0 15,-29 6-18-15,-32 1-87 16,-14-1-83-16,-1 5-272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4:10.7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56 772 0,'0'0'274'0,"0"0"-116"16,0 0-34-16,0 0-31 15,0 0-15-15,0 0-9 16,0 0-18-16,0-56-9 16,0 56-13-16,0 0-6 15,0 0-3-15,0 0-4 16,0 0-3-16,0 0-2 16,0 0-1-16,0 5-6 15,0 32-2-15,0 10-1 16,6 23 12-16,-3-1-9 0,-3-4-2 15,0 5 2 1,0-6-3-16,0-6 1 0,0-4 3 16,0-11-4-16,0-16 1 15,0-14-2-15,0-8-26 16,0-5-37-16,0 0-41 16,0 0-73-16,0 0-204 15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7:40.1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1613 165 739 0,'0'0'192'15,"0"0"-19"-15,0 0-22 16,0 0-41-16,0 0-19 0,0 0-39 15,-109-63-31 1,81 63 8-16,-4 0-21 0,-5 26 2 16,21 11-9-16,8 9-1 15,8-3 11-15,0 3-10 16,49-7-1-16,8-1 8 16,7-13-5-16,-4-7-3 15,6-4 0-15,4-8 3 16,6-6 1-16,10 0 1 15,-4-20 5-15,-5-12 22 16,-30 1-11-16,-17-6 6 16,-27-3 5-16,-3-3-13 15,0-3 0-15,-48 8-17 16,-28 7 2-16,-7 6-4 16,4 10 3-16,5 15-6 0,18 0-7 15,4 0-59 1,5 20-39-16,-4 18-149 0,-2-4-280 15</inkml:trace>
  <inkml:trace contextRef="#ctx0" brushRef="#br0" timeOffset="592">764 185 690 0,'0'0'178'0,"0"0"-1"16,0 0-24-16,0 0-44 16,0 0 9-16,0 0-42 15,-31-94-18-15,15 94-8 16,3 0-26-16,4 0-1 0,9 0-12 16,-7 0-8-1,-2 6 5-15,-10 25-8 0,3 6 0 16,13 4 4-16,3 1-4 15,0 10 0-15,3-7-1 16,41 4 4-16,4-15-6 16,8-10 3-16,-1-11 0 15,-1-8 0-15,7-5 1 16,-4 0 5-16,2-10 0 16,2-16-2-16,-16 0 13 15,-20 0 0-15,-8-5 2 16,-17-1 9-16,0 1-16 15,0-9 3-15,-17 3-2 16,-24 5-11-16,-10 1 8 0,12 11-10 16,-8 8 0-16,3 10-9 15,-11 2 4-15,-14 0-5 16,-8 21-55-16,-5 9-53 16,5 11-137-16,8-5-319 15</inkml:trace>
  <inkml:trace contextRef="#ctx0" brushRef="#br0" timeOffset="1254">107 185 609 0,'0'0'246'0,"0"0"-37"15,0 0-49-15,0 0-19 16,0 0-17-16,0 0-53 15,-85-140 9-15,77 126-27 16,2 2-12-16,1 7 14 16,5-1-24-16,-3-2-4 15,3 8 11-15,0 0-26 16,0 0 11-16,0 0-21 16,0 0 1-16,0 0-6 0,0 8 3 15,0 23 0-15,0 12 2 16,8 10 3-16,6 3-4 15,-5 7-1-15,1 3 4 16,12 2 0-16,6-2-2 16,-3-3-1-16,10 0 4 15,-10-12-2-15,-2-8-5 16,6-9 2-16,-13-16 0 16,-7-4 3-16,4-14-3 15,-10 0-15-15,-3 0-22 16,0 0-68-16,0 0-18 15,-16-14-246-15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7:42.93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63 40 56 0,'0'0'822'16,"0"0"-626"-16,0 0 1 0,0 0-44 15,0 0-63-15,0 0-7 16,-63-40-28-16,63 40-23 15,0 0-7-15,0 0-12 16,0 0 9-16,0 20-18 16,0 20 4-16,0 11 19 15,9 4-21-15,4 10 8 16,-4 4-8-16,1 2-3 16,7 5 10-16,11-5-13 15,0-3 0-15,-2-11 4 16,-11-5-4-16,1-21-5 15,-9-5-56-15,-1-6-59 16,0 0-156-16,-6-2-396 0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46:50.85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1080 586 861 0,'0'0'199'0,"0"0"-7"16,0 0-58-16,0 0-40 15,0 0-3-15,0 0-48 16,0 0-21-16,19-37 10 16,-19 37-29-16,-6 16-1 15,-38 28 7-15,-11 16-4 16,-5 9 14-16,5 2-17 15,11 6 0-15,19-2 3 16,12-3-3-16,13-10-2 16,0-7 3-16,68-13-3 0,1-10 6 15,2-18-6 1,-12-9 0-16,-5-5 2 0,-10 0 2 16,1 0-3-16,-13-8 7 15,-10-15-8-15,-16-5 15 16,-6-6-15-16,0-1 0 15,-18 6 5-15,-36 3-5 16,-1 6-2-16,-14 13-3 16,3 3-6-16,8 4-8 15,14 0-54-15,37 17-78 16,7 1-124-16,70-3-300 16</inkml:trace>
  <inkml:trace contextRef="#ctx0" brushRef="#br0" timeOffset="536">1795 980 824 0,'0'0'169'16,"0"0"-18"-16,0 0-36 15,0 0-41-15,0 0-33 16,0 0-17-16,-6-11-10 15,66 9-2-15,31-2-12 16,24-5 28-16,-7-2-17 16,-9-3 12-16,-23-3-1 15,-29 3-4-15,-17 5 18 0,-21 0-14 16,-9 4 10-16,0-7 5 16,0-2-24-16,0 0 3 15,-25-4-16-15,-14 4 0 16,4 6 7-16,-3 0-7 15,7 4 0-15,9 0 0 16,0 3 7-16,11 1-13 16,5 0 6-16,6 0 0 15,0 0-2-15,0 0 2 16,0 0 0-16,0-4-1 16,0 4-5-16,0 0 3 15,28 0-8-15,27 0 11 16,5 0 2-16,1 0-2 0,-14 15 0 15,2 1 2-15,-5 2 3 16,-6 5-8-16,-16 0 3 16,-13 3 0-16,-9 5-6 15,0 1 6-15,-16 2 0 16,-28-1-4-16,-4-7-13 16,10 7-47-16,13-5-68 15,12 1-94-15,13-4-271 16</inkml:trace>
  <inkml:trace contextRef="#ctx0" brushRef="#br0" timeOffset="1184">4229 817 589 0,'0'0'211'15,"0"0"-14"-15,0 0-48 16,0 0-4-16,0 0-9 16,0 0-55-16,0-116 2 15,-4 105-45-15,-8 4 2 16,1 5-4-16,11 2-20 15,-5 0 5-15,-4 0-11 16,1 0-10-16,-20 5 5 0,-4 24-5 16,1 8 0-1,1 6 7-15,22-1-7 0,8 7 0 16,0-6-1-16,8-3 1 16,44-8 0-16,11-15 0 15,7-10 2-15,6-7-1 16,1 0 5-16,0 0-4 15,-17-24 2-15,-23-5-3 16,-8-5 10-16,-26-9-11 16,-3 0 0-16,0 0 12 15,0 3-9-15,-38 9-3 16,-9 8 0-16,-2 5-1 16,5 12-6-16,0 6 2 15,5 0-26-15,8 0-7 16,2 32-63-16,29 14-47 0,0-3-107 15,29-3-131-15</inkml:trace>
  <inkml:trace contextRef="#ctx0" brushRef="#br0" timeOffset="3849">2103 2362 492 0,'0'0'281'15,"0"0"-123"-15,0 0-7 16,0 0-26-16,0 0-21 16,0 0-39-16,-245-43 6 15,245 43-42-15,0 0-24 16,38 0-4-16,39 0 0 15,22 0 6-15,8 0 6 16,1 0-8-16,-10 0 15 16,-15 0-17-16,-28 0 10 0,-17 0 14 15,-22 0-18-15,-16 0 11 16,0 0 3-16,0 0 4 16,0-12 9-16,0-2-19 15,-16-9-16-15,-17 3 5 16,-11 0-4-16,0 6-2 15,-3 2 0-15,1-2 7 16,9 5-7-16,5 1 0 16,16 8 0-16,10 0-3 15,6 0 3-15,0 0-1 16,0 0-4-16,12 0 1 16,36 0 2-16,13 11-2 15,15 9 4-15,2 6 2 0,5-6 0 16,-6 3-2-1,-17 3 0-15,-13 2 6 0,-34 1-15 16,-13 7 5-16,-44 10-96 16,-63 7-85-16,-14-9-301 15</inkml:trace>
  <inkml:trace contextRef="#ctx0" brushRef="#br0" timeOffset="2798">184 2464 771 0,'0'0'187'0,"0"0"-56"16,0 0 10-16,0 0-32 0,0 0-10 15,0 0-31-15,-184-11-18 16,184 11-21-16,0 0-25 16,0-6-4-16,26 6-3 15,41-2 3-15,18 2 16 16,20 0-12-16,-7 0-2 16,-12 0-2-16,-9 0-36 15,-17-4-76-15,-6 1-114 16,-6 0-45-16,2-5-134 15</inkml:trace>
  <inkml:trace contextRef="#ctx0" brushRef="#br0" timeOffset="3224">1137 2155 679 0,'0'0'219'0,"0"0"-58"15,0 0-5-15,0 0-7 16,0 0-43-16,0 0-26 16,3-103-9-16,-19 103-39 15,1 0 0-15,5 0-14 16,10 0-7-16,-12 0-3 16,-4 26-6-16,0 20 1 15,0 11-3-15,4 9 5 0,7 6 3 16,5-4-7-1,0 4 0-15,11-1-1 0,43-8 5 16,-1-20-11-16,14-9 6 16,-19-17 0-16,-4-8 4 15,-5-9-4-15,-14 0 0 16,4 0 10-16,-7-20-10 16,-13-6 14-16,-3-5-10 15,-6 5-3-15,0 0 11 16,-22 6-10-16,-31 3-2 15,-2 4 0-15,-11 5-7 16,12 8-18-16,6 0-41 16,26 0-54-16,22 9-103 15,83-5-120-15</inkml:trace>
  <inkml:trace contextRef="#ctx0" brushRef="#br0" timeOffset="8251">6230 2435 75 0,'0'0'727'0,"0"0"-561"15,0 0-29-15,0 0 23 16,0 0-52-16,0 0-31 0,-10-8-14 15,10 8-20-15,0-6-7 16,0 6 0-16,0 0-12 16,0 0 9-16,0 0-23 15,0 0-6-15,0 0 7 16,-12 12-6-16,-15 16-5 16,5 9 6-16,6 0-1 15,4 1-3-15,12-1-2 16,0-3 0-16,0 4-1 15,0-7 4-15,36-11-4 16,11-3 1-16,7-8-1 16,7-9 0-16,5 0 1 0,-3 0 0 15,-15 0 15 1,9-14-12-16,-24-15 11 0,-8 0 7 16,-3-8-4-16,-22-7 7 15,0 0-9-15,-11-1-1 16,-39-2 10-16,-13 10-23 15,-3 5 6-15,-5 9-7 16,8 9 7-16,2 12-9 16,-5 2 2-16,5 0-18 15,-9 34-37-15,6 17-98 16,30 0-216-16</inkml:trace>
  <inkml:trace contextRef="#ctx0" brushRef="#br0" timeOffset="1463">5029 726 843 0,'0'0'228'15,"0"0"-32"-15,0 0-18 16,0 0-75-16,0 0-31 16,0 0-9-16,0-64-45 0,0 64-1 15,0 0-16 1,9 0 6-16,4 29-4 0,-4 12-3 16,4 5 0-16,-10 3 15 15,-3-1-10-15,0-3-4 16,0-2-1-16,6-5-5 15,2-4-19-15,-6-5-53 16,4-4-69 0,8-5-117-16,2-8-154 0</inkml:trace>
  <inkml:trace contextRef="#ctx0" brushRef="#br0" timeOffset="1732">5511 787 344 0,'0'0'501'16,"0"0"-302"-16,0 0-27 16,0 0-8-16,0 0-46 15,0 0-49-15,0-104 6 16,0 104-37-16,0 0-23 16,0 0 13-16,0 0-28 15,0 8 1-15,0 24-2 16,0 9 2-16,0 4 3 15,0 1-4-15,7-3 0 16,-1 2-8-16,5-8-4 0,0-2-66 16,8 0-25-1,11-10-124-15,7-8-137 0</inkml:trace>
  <inkml:trace contextRef="#ctx0" brushRef="#br0" timeOffset="2102">6036 837 773 0,'0'0'195'15,"0"0"-18"-15,0 0-20 16,0 0-53-16,0 0-16 16,0 0-43-16,-45-50-18 15,45 50-24-15,0 2-3 16,-6 26-10-16,6 16 10 0,0-1 0 15,0 2 5-15,0-5-5 16,45-4 0-16,-1-17 5 16,3-5-2-16,8-14-3 15,-11 0 3-15,-3 0 0 16,-6-20 19 0,-12-9 6-16,-13-5 14 0,-10-5 4 15,0-5-30-15,0-2 4 16,-24 9-7-16,-7 7-9 15,2 12 7-15,-8 9-11 0,5 9-8 16,-13 0 0 0,-12 2-84-16,-9 33-64 0,-11 8-224 15</inkml:trace>
  <inkml:trace contextRef="#ctx0" brushRef="#br0" timeOffset="7282">5969 1255 749 0,'0'0'194'0,"0"0"-42"16,0 0-11-16,0 0-25 16,0 0-57-16,0 0-11 15,0 0-1-15,-66-6-47 0,85 6 12 16,12-6-7-16,16 6-4 15,14 0 25-15,9-2-20 16,-3-1-4-16,-20 0 18 16,-1 0-15-16,-16 3-8 15,-13-3 3-15,2 3 0 16,-10 0-7-16,-2 0-50 16,-7 0-160-16,0 20-103 15,0 14-402-15</inkml:trace>
  <inkml:trace contextRef="#ctx0" brushRef="#br0" timeOffset="9337">5565 1315 176 0,'0'0'156'16,"0"0"4"-16,0 0-25 15,0 0-32-15,0 0-20 16,0 0-13-16,-2-6-5 16,2 6-6-16,0 0-12 0,0 0-19 15,0-3 5-15,0 3-20 16,0 0 1-1,0 0-14-15,8 0-2 0,25 0 2 16,17-5 10-16,4-1 1 16,-6 3 8-16,-3-2-19 15,-14 5 8-15,-9 0-8 16,-22 0 3-16,0 0-1 16,0 0-2-16,0 0-4 15,-14 0 3-15,-47 0 2 16,-4 0 17-16,-1 0-18 15,13 0 1-15,7 0 0 16,5 0-1-16,7 2 0 0,8 4-3 16,-2 0 3-1,11-1-2-15,1-5-12 0,10 0 14 16,6 0 0-16,0 0 0 16,0 0-15-16,0 0 5 15,45 0-1-15,9 0 11 16,12-11 3-16,-17 5-3 15,-18 0 0-15,-9 6-53 16,-22 0-158-16,0 0-150 16</inkml:trace>
  <inkml:trace contextRef="#ctx0" brushRef="#br0" timeOffset="10657">5571 2364 597 0,'0'0'208'0,"0"0"-5"16,0 0-33-16,0 0-33 0,0 0-6 15,0 0-35-15,0-83-27 16,0 81-7-16,0 2-37 16,8-4 5-16,-8 4-5 15,3 0-14-15,-3 0 8 16,0 0-12-16,0 0-3 15,0 0 21-15,0 0-24 16,0 0 12-16,0 0-12 16,0 0 4-16,0 18-2 15,0 13 3-15,0 15-6 16,0 5 18-16,-16 7-14 16,-1-4-2-16,14 1 3 15,3-7-2-15,0 3-1 0,0-5-2 16,0-9 0-16,0-9 8 15,0-4-5-15,3-12-3 16,5-7 0-16,-2-5 0 16,-6 0 1-16,3 0-1 15,-3 0 0-15,0 0 1 16,5 0-1-16,3 0-6 16,-8 0-31-16,0 0-45 15,0 0-31-15,0 0-192 16</inkml:trace>
  <inkml:trace contextRef="#ctx0" brushRef="#br0" timeOffset="14175">4861 2324 538 0,'0'0'265'0,"0"0"-109"15,0 0-31-15,0 0-11 16,0 0-10-16,0 0-19 16,0 0-9-16,-23-23-25 15,23 23-7-15,0-2 3 16,0 2-11-16,0 0-3 16,0 0-12-16,0 0-8 15,0 0 2-15,0 0-10 0,0 0 1 16,-6 0-6-16,-11 0 2 15,-14 14-2-15,-7 11 5 16,-6 13-5-16,19-7 4 16,1 3-3-16,18 1-1 15,6-2 0-15,0-7-6 16,17 1 6-16,27-10-7 16,10-3-6-16,-1-14 12 15,2 0-9-15,-1 0 10 16,-15 0 3-16,-2-13 0 15,-8-5 4-15,-13-2 1 16,-7-13-8-16,-9-3 16 16,0-4-9-16,0 3 2 0,-9 3 8 15,-29 2-15-15,0 6 1 16,5 9-3-16,-5 0-6 16,1 10 4-16,5 7-17 15,-7 0-51-15,1 12-39 16,0 26-111-16,1 7-159 15</inkml:trace>
  <inkml:trace contextRef="#ctx0" brushRef="#br0" timeOffset="14625">4076 2313 628 0,'0'0'255'16,"0"0"-82"-16,0 0-23 16,0 0 7-16,0 0-32 15,19-149-26-15,-19 138-23 0,0 11-27 16,0 0 4-16,0 0-26 16,0 0-16-16,0 0-5 15,0 28 1-15,0 21-7 16,3 8 9-16,19 0-5 15,0 0 2-15,0-5-6 16,-6 4 0-16,-5-12 0 16,0 2 0-16,-8-11-22 15,5-7-51-15,4 3-82 16,-2-5-147-16,12 0-447 0</inkml:trace>
  <inkml:trace contextRef="#ctx0" brushRef="#br0" timeOffset="25334">12068 160 679 0,'0'0'204'0,"0"0"-62"16,0 0-18-16,0 0-7 15,0 0-23-15,0 0-13 16,-47-71-20-16,40 68-15 15,1 3 6-15,6 0-33 16,-3 0-7-16,-10 0-12 16,-9 5 3-16,-9 24-3 15,-2 11 7-15,11 2-6 16,16 1 4-16,6 1-3 16,0-5-2-16,34-4 0 0,24-12 1 15,-1-9 1 1,7-5-2-16,2-9 0 0,-9 0 8 15,4 0-6-15,-7 0 2 16,-15-20 12-16,-17-6-4 16,-8-9 17-16,-14-4-8 15,0-5-6-15,0 5 6 16,-36 1-21-16,-13 10 2 16,-11 8-5-16,6 9 2 15,0 11-6-15,7 0 7 16,-5 0-19-16,8 17 10 15,12 11-61-15,17 6-34 16,15 4-50-16,0 2-112 16,44-5-107-16</inkml:trace>
  <inkml:trace contextRef="#ctx0" brushRef="#br0" timeOffset="25620">12786 152 741 0,'0'0'252'0,"0"0"-55"16,0 0-35-16,0 0-57 15,0 0-13-15,0 0-26 16,0-75-20-16,0 75-15 16,0 0-27-16,0 18 4 0,0 18-5 15,0 19-3-15,16 4 15 16,12 8-7-16,-1-4-8 15,-5-9 0-15,0-9 0 16,0-10 11-16,-13-13-11 16,-2-4-50-16,-7-4-28 15,0-2-85-15,0-1-165 16,0-11-258-16</inkml:trace>
  <inkml:trace contextRef="#ctx0" brushRef="#br0" timeOffset="25876">13199 183 755 0,'0'0'206'0,"0"0"-1"0,0 0-59 16,0 0-34-16,0 0-20 16,0 0-46-16,13-60-37 15,-4 60-3-15,7 26 2 16,0 8-6-16,-3 6 2 15,-10 6 2-15,-3-1 4 16,6 7-10-16,-6-3 0 16,6-4-1-16,5-8-1 15,0-8-101-15,0-4-115 16,5-13-186-16</inkml:trace>
  <inkml:trace contextRef="#ctx0" brushRef="#br0" timeOffset="26131">13723 89 436 0,'0'0'445'0,"0"0"-248"16,0 0-2-16,0 0-67 16,0 0-33-16,0 0-14 15,0-89-37-15,0 89-25 16,0 0 0-16,0 20-18 15,3 23 4-15,11 11 4 16,-6 3-5-16,0 6 15 16,1-3-18-16,-9 0 2 15,5-8-3-15,-5-3-4 16,0-4-78-16,0-5-97 0,0 0-253 16</inkml:trace>
  <inkml:trace contextRef="#ctx0" brushRef="#br0" timeOffset="24773">10004 271 79 0,'0'0'586'0,"0"0"-455"0,0 0-25 16,0 0-25-16,0 0-17 15,0 0-2-15,-55-26-3 16,55 26-6-16,0-2 8 16,0 2-30-16,0-3 6 15,0 3 3-15,0 0-24 0,0 0 10 16,0 0-20-16,0 0-5 15,0 0-2-15,39-3-1 16,30 3 2-16,36 0 4 16,13-2 0-16,8-2 5 15,-17-1-9-15,-29-4 0 16,-20 4 4-16,-32-1 3 16,-22 2 0-16,-6-1 24 15,0 0-5-15,0-7 24 16,-6-5-49-16,-38 0 3 15,-5 0 4-15,-1-1-5 16,-7 4-2-16,13-2 8 16,-1 4-2-16,20 0-3 0,6 3-4 15,15 7 0 1,-2-4 6-16,6 6-6 0,0 0 0 16,0 0-3-16,0 0 4 15,0 0-2-15,32 3-5 16,18 17 6-16,5 6 2 15,-1 2-2-15,-6 1 0 16,-4 5-4-16,-12 0 9 16,-17 3-6-16,-15 1 1 15,0 0-19-15,0-5 18 16,-19 2-46-16,-18-7-50 16,-15-2-22-16,14 3-185 0,7-7-410 15</inkml:trace>
  <inkml:trace contextRef="#ctx0" brushRef="#br0" timeOffset="22012">8122 243 723 0,'0'0'239'0,"0"0"-49"16,-12-154-67-16,2 128-12 16,-2 15-30-16,9 11-16 0,3 0-11 15,0 0-45-15,0 3 7 16,0 33-16-16,0 22 3 15,0 28 35-15,3 24-27 16,31 28 7-16,9 22 21 16,1 24-25-1,-13 14 2-15,4 9 2 0,-2 10-11 16,4 9 4-16,1-8-10 16,0-1 2-16,-16-8 2 15,-11-11-1-15,-11-22 0 16,0-8-3-16,0-10-1 15,0-33 8-15,0-21-8 16,0-33 1-16,0-22 1 16,0-27-2-16,0-10-1 15,0-12-9-15,0 0-26 0,0 0-15 16,6 0-42-16,2-14-83 16,-8-29-417-16</inkml:trace>
  <inkml:trace contextRef="#ctx0" brushRef="#br0" timeOffset="23903">8850 95 787 0,'0'0'156'0,"0"0"-54"16,0 0 10-16,0 0-1 16,0 0-27-16,0 0-39 15,-222-4-8-15,222 8 8 0,0-4-30 16,0 0 8-16,0 0 3 15,22 0-15-15,41 0 5 16,21 0-4-16,16-4-9 16,-10-4 9-16,-13-2-8 15,-17 6 0-15,-23 1-3 16,-18 3 2-16,3 0-4 16,-5 0 1-16,2 0 0 15,-3 3 4-15,-7 25-3 16,4 4-1-16,-4 7 0 15,-2 5 5-15,2-1-3 16,4-1-2-16,-10-5 0 16,11-5 2-16,-12-3-1 0,10-9-2 15,-4-3 0 1,-8-9-11-16,3 1-5 0,-3-4-84 16,0 1-86-16,0-3-74 15,0 0-111-15</inkml:trace>
  <inkml:trace contextRef="#ctx0" brushRef="#br0" timeOffset="24128">9064 386 586 0,'0'0'178'0,"0"0"-20"0,0 0-54 15,0 0-15-15,0 0-26 16,0 0-17-16,-8 0-8 15,8 0-30-15,0 0 3 16,0-3-7-16,33 3 0 16,20-6-4-16,21 6 0 15,-11 0-79-15,3 0-154 16,-5 0-220-16</inkml:trace>
  <inkml:trace contextRef="#ctx0" brushRef="#br0" timeOffset="26926">8583 1801 567 0,'0'0'253'15,"0"0"-107"-15,0 0-17 16,0 0-39-16,0 0-4 15,0 0-36-15,0-3-12 16,0 3 0-16,0-6-20 16,17-1 0-16,21-2-3 0,0 3-9 15,-1 0 6-15,1 3-12 16,-2-1 0-16,-11-3 3 16,-3 7-3-16,-12 0-20 15,-10 0-112-15,0 0-144 16,0 0-98-16</inkml:trace>
  <inkml:trace contextRef="#ctx0" brushRef="#br0" timeOffset="27524">9165 1618 333 0,'0'0'104'0,"0"0"-29"15,0 0 3-15,0 0-20 16,0 0-4-16,0 0 2 15,0-29 32-15,0 29-17 16,0-2 8-16,0-7-3 16,0 6-1-16,0 1-7 15,0-2 2-15,0 2-14 0,0 2 0 16,0-3-34 0,0 0 1-16,0-3-9 0,23-2-11 15,21 0 10-15,16-7-13 16,9 6 0-16,-5 4 9 15,4-1-5-15,-15 6-4 16,-15 0 0-16,-16 0 4 16,-6 0-5-16,-10 0 1 15,2 0 0-15,6 0 0 16,-3 25 0-16,5 7 5 16,-1 8 15-16,-2 11-12 15,-3 4 25-15,2 2-20 0,-9 3-10 16,4-6 19-16,-1 0-19 15,-3-11 10-15,10-5-6 16,-4-13-2-16,-3-16-3 16,1-4-2-16,-4-1 0 15,-3-4-3-15,0 0-30 16,0 0-29-16,0 0-52 16,0 0-61-16,-32-9-81 15,-12-5-136-15</inkml:trace>
  <inkml:trace contextRef="#ctx0" brushRef="#br0" timeOffset="27721">9524 1916 606 0,'0'0'147'0,"0"0"22"0,0 0-45 16,0 0-8-16,0 0-28 16,0 0-24-16,-9-32-38 15,53 26-19-15,10 1 6 16,5 5-13-16,21-6 0 15,13-2 0-15,17-2-16 16,2 2-128-16,-1 0-100 16,-18-1-129-16</inkml:trace>
  <inkml:trace contextRef="#ctx0" brushRef="#br0" timeOffset="28327">10820 1732 828 0,'0'0'141'0,"0"0"-21"16,0 0-1-16,0 0-26 15,0 0-54-15,0 0 16 0,-44-5-24 16,44 5-23-16,0 0 16 16,0 0-24-16,0 0 6 15,0 0-6-15,37 0 11 16,23 0-11-16,17 0 6 16,16-9-3-16,-2-5 16 15,2-4-17-15,-10 2 7 16,-14-10 26-16,-22 6-25 15,-9-3 13-15,-16 3-5 16,-5 0-10-16,-12 3 24 16,-5 2-23-16,0-8-7 15,-14 7 7-15,-38-2-9 16,5 4 0-16,0 5-2 16,-5 7 3-16,14 2-5 15,13 0 0-15,3 0 4 0,9 0 6 16,10 0-1-16,3 0-5 15,0 0 0-15,0 0-6 16,0 0 1-16,3 11 5 16,32 9 0-16,-10-5 6 15,13 3 2-15,7 6-8 16,-1-6 0-16,-3 4 0 16,5-2 4-16,-15 3-4 15,-15 3 0-15,-3-6-2 16,-13 5 2-16,0 13-8 15,-29-1-50-15,-35 9-82 16,-9 0-131-16,9 5-378 16</inkml:trace>
  <inkml:trace contextRef="#ctx0" brushRef="#br0" timeOffset="31785">13443 1735 700 0,'0'0'202'0,"0"0"-50"16,0 0 6-16,0 0-58 16,0 0 2-16,0 0-36 15,8-17-26-15,-8 14 10 16,0 3-32-16,0 0-4 16,0 0 9-16,0 0-21 0,0 0-4 15,0 0 1-15,0 3-11 16,0 20 11-16,0 8-3 15,-11 12 4-15,-11 1 3 16,0-3 3-16,9 0-6 16,10-1 0-16,3-8 0 15,0-4-4-15,38 1 4 16,9-3 0-16,8-15 2 16,-3-5 2-16,-16-4-4 15,6-2 0-15,-13 0 2 16,-7-2 9-16,0-21-10 15,-13-9 8-15,-9-8 17 0,0-14-6 16,0-6-2 0,0-3-12-16,-22 7-4 0,-9 9 1 15,2 13-3-15,4 16 0 16,2 10-3-16,7 8-5 16,-12 0-36-16,-10 0-78 15,-3 26-192-15,-20 11-138 16</inkml:trace>
  <inkml:trace contextRef="#ctx0" brushRef="#br0" timeOffset="32339">12808 1778 852 0,'0'0'181'16,"0"0"-26"-16,0 0-13 0,0 0-51 15,0 0-17 1,0 0-26-16,-16-28-20 0,10 28-1 16,6 0-27-16,-6 0 4 15,-4 2-8-15,-5 24-11 16,-8 14 15-16,0 20 4 16,1 0-1-16,6 1 3 15,16-11-6-15,0-9 0 16,0-11 5-16,0-11-5 15,16-5 0-15,6-14-1 16,8 0 6-16,1 0-3 16,7 0 7-16,1-14-5 15,-1-15 21-15,-7-3-20 16,-8-8 23-16,-8-9-11 16,-8 1-10-16,-7 0 8 0,0 2-15 15,0 14 0-15,-10 3 1 16,-28 10-1-16,-18 4-13 15,-15 10 3-15,-6 5-53 16,-2 0-49-16,4 38-124 16,7 4-117-16</inkml:trace>
  <inkml:trace contextRef="#ctx0" brushRef="#br0" timeOffset="32776">12233 1695 495 0,'0'0'333'15,"0"0"-170"-15,0 0-6 16,0 0-17-16,0 0 1 0,0 0-45 16,0-85-52-1,0 85 14-15,0 0-33 0,0 0-9 16,0 0-7-16,0 0-7 15,0 20-4-15,0 25 3 16,0 15-1-16,9 20 27 16,2 3-17-16,11 0-4 15,0 0 1-15,7-8-3 16,-4-4-4-16,3-6-3 16,-11-4-55-16,-1-5-107 15,-4-3-244-15</inkml:trace>
  <inkml:trace contextRef="#ctx0" brushRef="#br0" timeOffset="42830">2796 3780 789 0,'0'0'240'0,"0"0"-65"0,0 0-14 16,0 0-63-16,0 0-24 15,0 0-9-15,0 0-29 16,-50-141 6-16,44 141-11 15,2 0-16-15,4 0 23 16,0 0-27-16,0 0-5 16,0 0 0-16,0 0-6 15,0 26 0-15,0 20-5 16,0 8 10-16,0 6 2 16,0 3-7-16,10-1 0 15,28 2 3-15,1-7 1 16,8-5-4-16,3-21 0 0,-4-11 1 15,-10-14-7-15,3-6 6 16,-7 0 0-16,6-12 9 16,-7-13-6-16,8-7 1 15,-10 1 0-15,-10-3 0 16,-7 10 2-16,-6 5-5 16,-6-1-1-16,0 8 18 15,0 4-18-15,0 4 11 16,0 4-10-16,0 0 7 15,0 0-16-15,0 0 7 0,0 37-10 16,0 7 10-16,0 13 2 16,0 9 2-16,0-3-3 15,0 0 2-15,0-6-1 16,10-11-1-16,-1-9 0 16,4-6 1-16,-4-11-1 15,8-14-5-15,-4 0-24 16,-7-4-27-16,-3-2-2 15,13 6-51-15,13 0-96 16,16-1-120-16,8 1-254 16</inkml:trace>
  <inkml:trace contextRef="#ctx0" brushRef="#br0" timeOffset="43454">4006 4100 467 0,'0'0'290'0,"0"0"-144"16,0 0-20-16,0 0-30 16,0 0-32-16,0 0-6 15,-22-18-9-15,22 18-13 16,0 0 10-16,0 0-18 15,0 0-3-15,0 0 8 16,0-5-15-16,0 5 2 0,6-13-18 16,49 6 4-16,11-13 20 15,11 8-16-15,-2-5-1 16,1 2 9-16,-12 7-14 16,-13 3 6-16,-20 0-4 15,-14 5-5-15,-17 0 12 16,0-7-13-16,0 7 12 15,0 0 27-15,0-12-16 16,-6 3 2-16,-33-9-15 16,-15 0-8-16,-7 4 2 15,1-4-4-15,3 4 0 0,12 3 3 16,17 5 0 0,18 0-3-16,4 4 1 0,6 2 2 15,0 0-6-15,0 0 1 16,0 0-16-16,38 0 17 15,13 0-4-15,6 0 5 16,17 19 1-16,-5 1 1 16,2 0 0-16,-5 6-2 15,-11 3 0-15,-11-1 0 16,-25 4 0-16,-7 0 0 16,-12 4 0-16,0-4 1 15,-6-1 3-15,-38 1-4 16,-20-1-8-16,4 3-15 15,5 4-66-15,11-13-69 0,22 6-190 16,22-4-652 0</inkml:trace>
  <inkml:trace contextRef="#ctx0" brushRef="#br0" timeOffset="44428">1767 3559 572 0,'0'0'135'0,"0"0"-40"0,0 0-22 15,0 0-16-15,0 0 12 16,352-26-1-16,-184 23 5 15,40 1-20-15,26 2-17 16,27 0-21-16,14 0 7 16,-1 0-20-16,-1 0-1 15,-3 8 7-15,4 4-1 16,-8-1-5-16,-5 4-2 16,-1-10 0-16,11 2 5 15,12-7-5-15,28 0 0 16,10 0 4-16,-1 0-1 15,-5 0-6-15,-1 0 1 0,-9-7 2 16,0 2 4 0,-16-4-4-16,-6 3 0 0,-14 1 0 15,-17-1 4 1,-17 6-5-16,-26-6 1 0,-6 4 0 16,-8-2 3-16,1 1 2 15,-12 3-5-15,-15 0 8 16,-23 0-6-16,-19 0 3 15,-12 0-4-15,-16 0 1 16,-8 0 1-16,8 0-2 16,-14 0-1-16,1 0 6 15,4 0 4-15,-11-3-16 16,-7 1 8-16,-17-4-2 16,-24 6 8-16,-15-6-8 15,-16 6 0-15,0 0 0 0,-22-5-92 16,-55 2-191-16,-30 3-252 15</inkml:trace>
  <inkml:trace contextRef="#ctx0" brushRef="#br0" timeOffset="45597">5448 4037 495 0,'0'0'243'0,"0"0"-80"16,0 0-13-16,0 0-20 15,0 0-8-15,0 0-31 16,-22-90-23-16,16 85-16 15,0 5-6-15,3 0-26 0,-5 0-2 16,8 0-14-16,-8 0-1 16,-15 18 4-16,-6 15-6 15,4 11 0-15,3 1 5 16,9 7-4-16,13 11-3 16,0 0 1-16,16-3 0 15,50-6-1-15,11-22 1 16,-1-12 0-16,7-11 3 15,-7-9-3-15,-12 0 4 16,-4-9 3-16,-16-17-4 16,-13-6 9-16,-8-13-12 15,-23-13 1-15,0-10 22 16,0-9-22-16,-23 8 12 16,-30 11-8-16,-1 19-3 0,-7 14-2 15,1 13-6 1,-6 12 6-16,11 0-5 0,2 0 3 15,15 25-37-15,16 8-50 16,22 11-84-16,0 1-56 16,38 5-85-16,34-4-443 15</inkml:trace>
  <inkml:trace contextRef="#ctx0" brushRef="#br0" timeOffset="45888">6153 4057 670 0,'0'0'191'16,"0"0"-6"-16,0 0-35 0,0 0-4 15,0 0-51-15,0 0-43 16,-47-52-17-16,47 52-22 16,0 0 8-16,0 0-21 15,0 26 1-15,22 11 29 16,-2 15-18-16,2 7-3 15,-8 10 4-15,10-7-12 16,-9 2 11-16,-2-18-12 16,3-6 0-16,-10-15 4 15,-3-2-4-15,10-8-22 16,-13-4-38-16,6 3-82 16,-3-2-129-16,10-6-168 0</inkml:trace>
  <inkml:trace contextRef="#ctx0" brushRef="#br0" timeOffset="46273">6665 4094 803 0,'0'0'170'0,"0"0"-47"15,0 0 10-15,0 0-74 16,0 0-28-16,0 0 1 15,-102 3-23-15,102 26-1 16,0 5-8-16,0 9 3 0,0 2 8 16,0 1-11-16,3-4 3 15,35-4-6-15,7-10 2 16,3-10 1-16,13-7-9 16,5-11 9-16,-3 0 15 15,-2-11-2-15,-7-15 2 16,-17-11 34-16,-21-2-8 15,-16-14 0-15,0-7 11 16,-9 0-32-16,-42 3-1 16,-7 12-19-16,-14 16 0 15,9 15-6-15,2 14 3 16,13 0-16-16,14 14-67 16,24 29-71-16,10 2-76 0,0 4-198 15</inkml:trace>
  <inkml:trace contextRef="#ctx0" brushRef="#br0" timeOffset="46685">7297 4134 748 0,'0'0'160'0,"0"0"20"16,0 0-38-16,0 0-49 15,0 0-35-15,0 0-14 0,-50-26-9 16,50 26-35 0,0 0 1-16,0 20-4 0,0 12 6 15,15 5 0-15,20 0-3 16,-3 3 4-16,13-14-2 16,2-6-2-16,-3-9 0 15,10-11 9-15,1 0-9 16,-8 0 9-16,-3 0 10 15,-11-26 6-15,-18-11 31 16,4-3-18-16,-16-9-7 16,-3 10 1-16,0-4-25 15,-15 3 11-15,-34 8-11 16,-4 0-7-16,2 14 8 16,3 3-8-16,10 11 0 15,0 4-6-15,0 0-15 0,-13 19-65 16,13 20-61-1,6 11-136-15,7 14-253 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58:45.97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25 101 257 0,'0'0'505'0,"0"0"-352"0,0 0-36 15,0 0-15 1,0 0-34-16,0 0-8 0,0 0-26 16,0 0-8-16,-28 0-4 15,28 0-5-15,22 0 5 16,22 0 7-16,14 0-6 16,17 0 9-16,-1 0-18 15,-17 0-4-15,-4 0-5 16,-23-3-2-16,-8 0 15 15,-16 3-6-15,-6-3 1 16,0-1 20-16,0 4-7 16,0-2 1-16,0 0 2 0,0 2-13 15,0 0 9-15,0-6-16 16,-23-5-8-16,-15-4-1 16,-6 1-2-16,13 5 2 15,15 3 4-15,3 4 1 16,13-2 2-16,0 4-7 15,0 0 1-15,0-2 1 16,0-1 1-16,0 3-3 16,0 0 0-16,0 0-7 15,0 0 1-15,7-3 1 16,21 0 1-16,3 1 2 16,23 2 0-16,7 0 1 15,-14 0 1-15,-1 0 0 16,-21 13-3-16,-3 5 3 0,-6-4-1 15,-16-2-2-15,0 5 3 16,0-7-10-16,0 14 3 16,-49 2-2-16,-26-3-17 15,-12 5-93-15,5 2-125 16,29 1-323-16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58:53.1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184 251 884 0,'0'0'211'0,"0"0"-64"0,0 0 17 16,0 0-76-16,0 0-20 15,-162-146-17-15,153 144-17 16,2 2 6-16,7 0-19 16,0 0-16-16,-6 28-5 15,6 21-2-15,0 20 2 16,0 9 6-16,0 12-4 16,0-1 5-16,13-3-7 15,9-15 3-15,-3-14-2 16,4-14 2-16,-12-20-3 15,0-15 0-15,-5-5 3 16,-6-3 3-16,5 0-5 0,-5 0-1 16,0-14 24-16,0-21-21 15,5-10 1-15,1-7-4 16,10 4 1-16,6 2-2 16,0 12 1-16,3 13-3 15,11 13-4-15,18 8 0 16,15 0-5-16,8 21 7 15,5 21-5-15,-24 7 6 16,-2 0-2-16,-30-6-5 16,-14-9 6-16,-12-6-3 15,0-8 3-15,-6-3 2 0,-48-8-4 16,-7-6 7 0,-5-3 0-16,3 0 1 0,8 0 2 15,21 0-3-15,15 0 0 16,6 0 3-16,13 0 0 15,0 0-3-15,0 0 0 16,16 0-19-16,50-3 2 16,11 0 14-16,22 1 3 15,2-7 2-15,-9-6-2 16,-4 1 0-16,-17-11 0 16,-11-4 5-16,-12-5-4 15,-10-9-1-15,-16-3 0 0,-12-3 17 16,-10 1-15-1,0 5 3-15,0 8 10 0,-26 13-8 16,-8 4 6-16,18 13-5 16,5 5-6-16,5 0 2 15,1 0-4-15,2 31-9 16,3 18 3-16,0 16 12 16,0 4-9-16,0 0 3 15,31-9 0-15,13-11 1 16,-3-13 1-16,5-10-3 15,-9-15 1-15,8-7 0 16,2-4 3-16,14 0-2 16,5-34 0-16,5-15 15 15,-8-14-15-15,-2-8-1 16,-17-16 6-16,-19-4-5 0,-19-6 10 16,-6 8-11-1,0 18 0-15,-9 19 9 0,-19 24-4 16,4 16-1-16,16 6 3 15,2 6-7-15,-2 6-11 16,-1 44-2-16,4 18 13 16,5 17 2-16,0 4-2 15,0-9 0-15,11-6 2 16,14-13-2-16,5-19 0 16,1-13 0-16,-9-9-18 0,1-11-4 15,0-4-37 1,-15-5-17-16,15 0-24 0,-7-8-30 15,-16-18-34-15,0-6-2 16,0 3 72-16,-44-2 34 16,-5 0 53-16,12 8 7 15,15 6 21-15,6 3 12 16,5 8 1-16,11 3 14 16,0-3 1-16,0-3-12 15,58-7-30-15,38-10 20 16,27-3 38-16,7-8-3 15,1-6-8-15,-23 3 8 16,-20 8-12-16,-24 4 2 16,-26 8-11-16,-25 8-4 15,-10 4 8-15,-3-3-15 0,0-1-5 16,-25 1-13 0,-29-4-9-16,3 10-1 0,3 5-2 15,10 0-5-15,15 3 0 16,15 28 1-16,8 9 4 15,0 6 3-15,0-3 0 16,31-2-1-16,17 1-2 16,2-2 0-16,-8-1 3 15,9-4-3-15,-13-3 0 16,-7-4 1-16,-9-2 1 16,-11-7-2-16,-11-4 0 15,0 0-5-15,-33-10-3 0,-49 1 8 16,-17-3-17-16,-11-3-50 15,-5 0-71-15,-12-3-88 16,9-14-63-16,-9-18-375 16</inkml:trace>
  <inkml:trace contextRef="#ctx0" brushRef="#br0" timeOffset="368">1017 20 811 0,'0'0'167'15,"0"0"-22"-15,0 0-8 16,0 0-55-16,0 0-25 0,0 0-29 16,0 0-18-16,-71-28 4 15,34 38-14-15,-9 16 0 16,15 3-1-16,15-1 1 15,16-2 0-15,0-3-3 16,6-3 7-16,49-8-5 16,5-6 2-16,17-6 3 15,-2 0 39-15,-10 0-4 16,-12-13-9-16,-21-9 3 16,-13-4-14-16,-19-2 11 0,0-1-26 15,-35 3 0 1,-45 6-6-16,-11 18 2 0,1 2-25 15,27 0-45-15,50 34-123 16,13 0-169-16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58:54.55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382 503 609 0,'0'0'156'0,"0"0"-90"0,0 0 24 15,0 0-3-15,0 0-26 16,0 0 19-16,-8 18 55 15,8-18-26-15,0-24-61 16,-6-1-5-16,-16-7-3 16,-3 7 5-16,-19 1-20 15,-5 4-15-15,-1 6 12 16,9 9-17-16,-3 5 2 16,11 0-7-16,11 0-4 15,0 23 4-15,12 11-4 0,10 11 4 16,0 4-2-16,0 0 3 15,10-12-2-15,34-11 1 16,3-6-8-16,5-14 6 16,5-6 2-16,-12 0 0 15,-7 0 5-15,-7-23-2 16,-15-3-1-16,-3-8 11 16,-7 2-9-16,-6 1-4 15,0 8 5-15,0 5-5 16,0 8 19-16,0 4-19 15,0 2 5-15,0 4 2 16,-6 0-7-16,-7 0-5 16,4 32-3-16,-7-1 8 15,10 9 2-15,6-3-2 16,0-6 0-16,0-1 3 0,15-13-3 16,14-6 0-16,2-5-2 15,14-6 6-15,-4 0-2 16,5 0-2-16,-16-8 0 15,9-16 15-15,-11-4-13 16,1-3 2-16,-4-4-4 16,-3 3 2-16,0-1-1 15,1 7-1-15,-7 8 0 16,-6 10 2-16,-4 5-2 16,3 3-7-16,4 6 2 15,12 23-6-15,5 10 4 16,-5 1 6-16,3-3 1 0,1-6 2 15,-4-7-2-15,3-12 0 16,-9-4-1-16,11-8 3 16,1 0 2-16,7 0-4 15,6-12 0-15,-11-7 10 16,-5-7-8-16,-12-3-2 16,-6-5 7-16,2 0-4 15,-12-1-3-15,0 7 0 16,0 5 5-16,0 5-9 15,-6 10 4-15,-16 8-3 16,0 0-1-16,12 0-5 16,-7 8 2-16,3 30 5 15,14 11 2-15,0-4 0 16,0-2 0-16,22-11 0 16,25-7 0-16,13-7 0 0,1-10 0 15,2-2 0-15,3-6-9 16,-5 0 2-16,2-6-73 15,8-25-77-15,6-13-182 16,-17-1-552-16</inkml:trace>
  <inkml:trace contextRef="#ctx0" brushRef="#br0" timeOffset="531">2179 209 288 0,'0'0'682'16,"0"0"-510"-16,0 0 7 15,0 0-51-15,0 0-62 16,0 0-15-16,44-153-24 16,-5 134-9-16,-7 5 4 15,-4 5-11-15,-19 1 13 16,-2 5-10-16,-7 0-2 15,0 3 4-15,0 0-14 16,0 0 1-16,0 0-2 16,0 0-1-16,0 14 0 15,0 18-4-15,9 7 4 16,7 10 16-16,7 0-13 0,-10 5-2 16,2-3 4-1,-5 7 0-15,-4-1-5 0,-6-2 0 16,0-6 3-16,0-13-1 15,0-10-2-15,0-8 0 16,0-11-2-16,0 3 2 16,0-9 0-16,0 7 0 15,-12-6 0-15,-26 1 4 16,2-3-4-16,14 0 1 16,9 0 7-16,13 0-4 15,0 0-4-15,0 0 0 16,0 0 3-16,29 0-9 0,19-5 3 15,18-10-7-15,13-5 1 16,11 0-78-16,2-1-37 16,6 1-71-16,-18 0-106 15,-3 6-180-15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58:47.89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0 315 596 0,'0'0'292'0,"0"0"-168"15,0 0-7-15,0 0-14 16,0 0-30-16,0 0-14 16,-6-23-16-16,35 4-9 15,2-10-9-15,8-5 4 16,-1 2 2-16,0 3 3 15,-10 7-17-15,-11 10 2 16,-14 4-8-16,2 4-1 0,-5 2 12 16,0 2-20-16,0 0 1 15,0 0-3-15,0 0-6 16,0 0 4-16,0 2-13 16,0 27 14-16,0 14 1 15,0 11 0-15,0 4 3 16,0 0 1-16,0 0-1 15,17-3-2-15,-11 2-1 16,4-5 1-16,-4-7 1 16,1-11-2-16,-7-10 0 15,0-7-1-15,0-9 5 16,0-2-5-16,0-1 1 16,0 2-5-16,0-2 3 15,-38 4 4-15,-11-1 1 16,5-2 5-16,6 0-6 0,10-3-1 15,11-1 2-15,17 2-2 16,0-4 4-16,0 0-5 16,0 0 0-16,0 0-3 15,61 0 1-15,24 0 2 16,44-15 0-16,25-13 1 16,11-5 3-16,-19 5-4 15,-53 14-49-15,-77 11-218 16,-16 3-863-16</inkml:trace>
  <inkml:trace contextRef="#ctx0" brushRef="#br0" timeOffset="1631">2294 418 623 0,'0'0'327'0,"0"0"-178"0,0 0 31 15,0 0-63-15,0 0-36 16,0 0-32 0,0 0-15-16,0-15-7 0,0 15-26 15,0 10 4-15,0 21-10 16,0 12 11-16,-22 8-6 16,3 0 4-16,6-5-1 15,7-11-2-15,6-10-1 16,0-11-2-16,0-10-6 15,19-4 8-15,22 0 0 16,14-29 18-16,17-20-18 16,-9-8 9-16,-11-11-4 15,-21-13-2-15,-15-3 16 0,-16 2-2 16,0 14-3 0,0 22 23-16,-6 14-24 0,-10 13 14 15,0 10-15-15,7 6-9 16,2 3 14-16,-5 0-17 15,-7 31-10-15,-11 38 7 16,2 32 5-16,9 15-2 16,3 12 0-16,10 8 2 15,6 7-2-15,0-1 0 16,0 4 0-16,0-11-1 16,0-10 1-16,16-16-2 15,0-23-8-15,6-17 0 16,-7-23-3-16,18-21-14 15,5-14 5-15,0-4 20 16,12-7-1-16,5 0 3 0,-8-21 4 16,13-13-3-16,-11-14 11 15,-12-7-12-15,-8-8 0 16,-23 3 8-16,-6 0-8 16,-35 5-6-16,-56 10-26 15,-41 5-75-15,-6 12-83 16,1 2-167-16,13-5-500 15</inkml:trace>
  <inkml:trace contextRef="#ctx0" brushRef="#br0" timeOffset="2061">2056 129 501 0,'0'0'193'15,"0"0"-91"-15,0 0 15 16,0 0-46-16,0 0-8 16,0 0 16-16,10-5-28 0,-10 5-4 15,0 0-20 1,0 0-21-16,0 0-5 0,0 11-1 15,0 6 0-15,0 1 7 16,19-13-3-16,6 1-4 16,19-6 4-16,-2 0 0 15,-4-3 38-15,-3-20 12 16,-13-5 4-16,-22-1 5 16,0 0-34-16,0 5-3 15,-22 6-5-15,-38 6-18 16,-11 6-3-16,-11 6 0 15,5 0-6-15,8 3 1 16,14 25-36-16,5 16-132 16,25 10-191-16</inkml:trace>
  <inkml:trace contextRef="#ctx0" brushRef="#br0" timeOffset="2946">3460 78 913 0,'0'0'189'0,"0"0"-10"15,0 0-51-15,0 0-45 16,0 0-8-16,0 0-45 15,0-46 13-15,0 46-34 16,0 21-8-16,0 18 4 0,0 24-2 16,-6 20 5-16,6 9-8 15,0 7 4-15,0-1 4 16,0-13-8-16,0-19 0 16,0-17 4-16,0-20-4 15,9-18 0-15,4-11 0 16,-13 0 1-16,3 0 11 15,-3 0-7-15,0-20 12 16,0-18 11-16,0-4-24 16,0-4-4-16,0 3 3 0,0 6-2 15,13 9-1 1,2 13-1-16,-5 7-3 0,7 8 1 16,19 0-12-1,10 5-4-15,4 29 13 0,-11 10-5 16,-20 1 10-16,-13 1-7 15,-6-6-3-15,0-3 8 16,-6-11-16-16,-36-7-7 16,-2-4 14-16,0-11 5 15,12-4 6-15,9 0 1 16,18 0 0-16,5-15 4 16,0-5-4-16,0-3 0 15,28 3-3-15,10-1 5 16,-7 8-2-16,15 4 0 15,1 0-5-15,10 4 1 16,-4-3 4-16,2-2 0 0,-23 2-2 16,-4-1 5-16,-12 4-3 15,-13 1 0-15,-3 2 3 16,0 2 8-16,0 0-11 16,0 0 1-16,0 0 12 15,0 0-13-15,0 0-6 16,0 2 1-16,0 22 3 15,0-1-3-15,0 3 5 16,0-4 0-16,6-2 1 16,27-5 5-16,2-7-7 15,2-8 1-15,4 0 0 0,11 0 7 16,-5 0-4 0,-9-14 0-16,-16-3 10 0,-11-10-13 15,-11-4 9-15,0-3-3 16,-11-3-1-16,-49 8 0 15,-4 7-5-15,-8 7-3 16,7 12-5-16,15 3 0 16,12 0-45-16,29 0-93 15,9 6-143-15,61-6-187 16</inkml:trace>
  <inkml:trace contextRef="#ctx0" brushRef="#br0" timeOffset="3764">4876 92 897 0,'0'0'171'0,"0"0"-24"16,0 0 20-16,0 0-60 16,0 0-68-16,0 0-30 15,-53 15 7-15,53 53-5 16,-6 12 8-16,6 3-6 15,0 2-13-15,0-7 20 16,0-4-20-16,0-14 0 16,0-11 5-16,12-15-5 15,-6-11 0-15,-2-12 0 16,-4-7 3-16,0-4-3 0,0 0 0 16,0-4 0-16,0-21 6 15,0-13-6-15,-26-5-4 16,-24 1 3-16,-5 1-8 15,2 7 9-15,4 9-8 16,11 11 8-16,16 5-9 16,16 6 7-16,6 3-5 15,0 0-1-15,0 0-12 16,28 12 9-16,29 11 3 16,20-7 8-16,19-10-5 15,-5-6 10-15,-5 0-5 16,-4-20 6-16,-11-8-1 15,-18-1 11-15,-15-6-4 0,-16-1 3 16,-11-11 18-16,-11-4-16 16,0 3-2-16,-16 5 9 15,-23 9-15-15,8 17 9 16,9 8 1-16,12 6-12 16,-3 3 4-16,-2 12-11 15,-7 33 0-15,-5 21-3 16,5 8 7-16,10 1-4 15,9-10 0-15,3-8 1 16,0-11-1-16,0-9 0 16,23-11 0-16,-4-12-3 15,-8-8 4-15,0-6-2 0,1 0 0 16,10 0 1 0,10-14 6-16,-1-12-6 0,1-3 3 15,-4 7 4-15,-5 4-7 16,-19 7 0-16,8 11 0 15,-5 0-5-15,2 0 5 16,23 6-19-16,5 19 19 16,15 7-6-16,-5-1 6 15,-3-8 0-15,-6 0-1 16,-5-12 2-16,-2 1-7 16,-8-7 6-16,-8-5-19 15,-2 0 0-15,12 0-42 16,27-11-52-16,6-26-170 15,-2-3-314-15</inkml:trace>
  <inkml:trace contextRef="#ctx0" brushRef="#br0" timeOffset="9377">23 2579 509 0,'0'0'277'0,"0"0"-103"0,0 0-9 15,0 0-52-15,0 0-44 16,0 0 0-16,0 0-19 15,45-49 3-15,-14 19 6 16,13-11-44-16,10-4 20 16,10-13-4-16,6-7-22 15,3-1 16-15,-13-6-20 16,-28 9-5-16,-15 6 15 16,-17 15-11-16,0 16-3 15,0 11 8-15,-24 9-9 16,-1 4 7-16,-19 2-7 15,0 0-3-15,-17 17-6 16,7 23 9-16,10 14 0 0,18 11-1 16,19-1 4-16,7 2-7 15,16-9 4-15,58-8 0 16,3-9-8-16,1-12 5 16,-11-11-5-16,-3-11 1 15,2-6 3-15,5 0 2 16,4-23 2-16,2-9 0 15,-8-7 9-15,-15-7-8 16,4-5 6-16,-23-7 6 16,-7-7-10-16,-11-1 8 15,-17 0-5-15,0 9-5 16,0 8 19-16,-26 12-15 0,-9 11-4 16,16 15 17-1,6 5-17-15,7 6 9 0,3 0-10 16,3 0-13-16,-16 0 9 15,-4 38-10-15,1 13 14 16,-3 23 0-16,22 3 2 16,0 3-2-16,0 4 0 15,25-10 3-15,27-9-4 16,-11-7 1-16,9-13-13 16,-1-13 12-16,1-12-17 15,-12-15 12-15,3-5 5 16,4 0 2-16,3-14 2 15,5-15-3-15,-8-8 0 16,-7-5 15-16,-16-7-13 16,-15-3 4-16,-7 4 3 0,0 11-6 15,0 8 7-15,0 17-8 16,-7 9 1-16,1 3-6 16,6 0 1-16,0 0-7 15,0 29 0-15,0 12 9 16,16 4-5-16,20 1 5 15,-5-6-8-15,7-6 6 16,-16-5-5-16,-6-9-3 16,-16-3 8-16,0-3-9 15,0 1 11-15,-13-4-12 0,-34-5 2 16,0-3 10 0,1-3-15-16,18 0 11 0,12 0 2 15,16 0 3-15,0 0-4 16,0 0-15-16,0 0-24 15,0 0 24-15,44 0-23 16,33-7 41-16,24-21-8 16,14-6 16-16,-1-6-11 15,1-3 5-15,-24-2-2 16,-17 4 25-16,-33 4-4 16,-28 6 4-16,-13 5 20 15,0 6-24-15,0 5 4 16,-35 7-6-16,-6 8-17 15,-4 0 8-15,7 3-10 16,13 31 0-16,18 10-4 0,7 1 5 16,0-3-1-16,26 5 0 15,18-11 4-15,4-4-4 16,9-3 0-16,-10-15-2 16,8 0-2-16,5-14-30 15,17 0-18-15,8 0-75 16,14-8-290-16</inkml:trace>
  <inkml:trace contextRef="#ctx0" brushRef="#br0" timeOffset="9916">3094 2305 806 0,'0'0'210'16,"0"0"-75"-16,0 0 0 16,0 0-38-16,0 0-63 15,0 0-31-15,61-12 2 16,15 12-5-16,20 0 30 16,2 0-15-16,-6-2-5 15,-9-4 25-15,-17 3-27 16,-25 0 12-16,-5 0-10 15,-27 3-8-15,-9 0 17 0,0-3-19 16,0 1 3-16,0-8 34 16,-28-1-31-16,-27-5-5 15,2 2-2-15,-7 2 9 16,11 3-8-16,12 0 0 16,14 7 0-16,17 2 9 15,6 0-9-15,0-3 0 16,0 3 0-16,0-3 2 15,0 3-4-15,35 0 1 16,23 0 1-16,24 8-4 16,7 10 4-16,-4-1 0 15,0-3 0-15,-11 3 7 0,-11 0-7 16,-15 1 0 0,-10-2 0-16,-16 2 2 0,-9-7-1 15,-13 1-1-15,0 2 0 16,-35 4 3-16,-21-4-12 15,-18 0-16-15,5-3-92 16,14-2-77-16,33-4-216 16</inkml:trace>
  <inkml:trace contextRef="#ctx0" brushRef="#br0" timeOffset="10335">4664 2090 685 0,'0'0'349'0,"0"0"-155"16,0 0-2-16,0 0-80 15,0 0-48-15,0 0-23 16,0-39-37-16,0 53 2 16,-3 23 0-16,-3 8-6 15,6 1 12-15,0 0-11 16,0-6-1-16,0 0 0 15,15-8 5-15,36-13-9 16,4-7 4-16,4-9 0 16,-2-3 2-16,11 0 2 15,1-11 1-15,1-15 23 16,-3-5-9-16,-14-4 11 0,-14-2-11 16,-17-3 0-16,-15-3 17 15,-7-1-25-15,0 2 7 16,-23 5-7-16,-22 9-10 15,1 8 4-15,-3 8-5 16,9 6 0-16,-7 4-10 16,7 2 9-16,-3 0-20 15,-17 2-45-15,1 22-46 16,-3-4-68-16,9-10-319 16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59:44.28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127 206 599 0,'0'0'274'0,"0"0"-90"0,0 0-42 15,0 0-18-15,0 0-45 16,0 0-32-16,-19-32 2 16,32 29-24-16,-4 3-12 15,20-9-4-15,10 3-3 16,8-2-6-16,13 2 3 15,1 6 3-15,-14 0-8 16,-1 4 2-16,-15 18 0 16,-3 9-3-16,-18 13 6 0,-10 7-6 15,0 9 3 1,-38 11 0-16,-32 7 7 0,-23 5-7 16,-5-3 1-16,6-12-1 15,22-19 2-15,25-21-2 16,29-16 0-16,10-9 2 15,6-3 0-15,0 0-2 16,0 0 1-16,0 0-2 16,0 0 5-16,6 0-4 15,40 0 0-15,23-6 1 16,30-9 12-16,19-2-12 16,9 3 3-16,5 3-2 15,2 5-2-15,-4 6-1 16,-6 0-42-16,-1 0-121 15,15 0-127-15,-1 0-195 0</inkml:trace>
  <inkml:trace contextRef="#ctx0" brushRef="#br0" timeOffset="571">2713 540 583 0,'0'0'323'0,"0"0"-201"0,0 0 12 16,0 0-23-16,0 0-29 16,0 0-31-16,-91-11 5 15,36 6 9-15,-5-8-31 16,-9-4 5-16,-15-3-13 15,-2-2-14-15,-2-5 11 16,14 1-11-16,8-2-8 16,5-3 18-16,1-9-19 15,7-10 2-15,4-6-5 16,21 2-3-16,18 8-2 16,-2 23 0-16,12 11 3 15,0 12-3-15,0 0-1 16,38 0-8-16,38 12 14 15,0 11-15-15,-2 3 6 16,-21 5-16-16,-31 21-2 0,-22 19 11 16,-12 24-8-16,-86 13 24 15,5-5 0-15,1-17-8 16,32-29 1-16,28-26-10 16,23-22 17-16,9-6-4 15,0-3 8-15,0 0-4 16,47-6 2-16,35-22 9 15,33-10 20-15,9-1-15 16,0-5-12-16,19 1 7 16,-3 0-11-16,-11 3 3 15,-14 7-7-15,-38 13 4 16,-24 10-78-16,-23 10-191 0,-22 0-310 16</inkml:trace>
  <inkml:trace contextRef="#ctx0" brushRef="#br0" timeOffset="1059">3453 194 648 0,'0'0'398'16,"0"0"-219"-16,0 0-15 15,0 0-43-15,0 0-51 16,0 0-16-16,0-43-29 0,0 43-8 16,0 0 8-16,0 0-22 15,0 0 1-15,0 0-4 16,0 0-4-16,-9 11 4 16,-13 12 2-16,0 1-1 15,15-5 4-15,7 3-2 16,0 2-3-16,7-2 0 15,40 3 0-15,8 3 0 16,11-3 0-16,11 4 0 16,-14-4 2-16,9 1-2 15,-17 0 0-15,-1-1 2 0,-16 1 4 16,-13 3-9 0,-5-3 3-16,-20-6 0 0,0 0-4 15,0-1 5-15,-22-4-1 16,-46-1 5-16,-7-5-3 15,-27-9 7-15,-10 0-9 16,10 0-11-16,4 0-16 16,22-9-47-16,16-20-48 15,33-19-66-15,27-24-95 16,0-7-171-16</inkml:trace>
  <inkml:trace contextRef="#ctx0" brushRef="#br0" timeOffset="1151">3453 194 765 0</inkml:trace>
  <inkml:trace contextRef="#ctx0" brushRef="#br0" timeOffset="1239">3453 194 765 0,'-83'-83'239'0,"122"66"-85"0,15-4 2 0,-1 5-1 16,21-5-86-16,11 5-35 16,14 4-9-16,3 4-25 15,13 8-7-15,-11 0-14 16,-27 6-182-16,-30 22-298 15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59:59.13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 66 277 0,'0'0'475'0,"0"0"-292"16,0 0 4-16,0 0-20 15,0 0-40-15,0 0-40 16,0-66-7-16,0 66-39 16,0-3-8-16,0 3 14 15,0 0-32-15,0 0 15 16,0 0-17-16,0 0-12 16,0 0 9-16,0 9-10 15,0 14 0-15,0 12 13 16,0 1-10-16,0 2-3 15,0-1 5-15,0 3-5 0,0-1 7 16,0-1-7-16,0-4 0 16,12-8 7-16,4-9-7 15,0-5-4-15,1-7-8 16,-3 1-44-16,3 0-9 16,2 0-51-16,6-4-83 15,13-2-136-15,-6 0-411 16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59:59.6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19 179 852 0,'0'0'172'16,"0"0"-39"-16,0 0 25 16,0 0-60-16,0 0-29 15,0 0-6-15,13-77-36 16,-13 77 0-16,0 0-16 16,0 0-8-16,0 0 7 15,0 0-10-15,0 29 0 16,0 10 17-16,0 8-17 15,0 1 6-15,15-3-6 16,17 4 4-16,13-6-5 0,9-6 1 16,7-8 0-16,2-13 6 15,9-10-2-15,5-6-4 16,2 0 1-16,4-16 2 16,-7-16 13-16,-6-5-12 15,-19-2 6-15,-26-8 21 16,-25-7-20-16,0-9 7 15,-16 2-7-15,-44 7-9 16,-17 15 9-16,-8 12-11 16,-7 13 0-16,-1 12-8 15,5 2 7-15,8 16-14 16,4 30-55-16,10 18-63 0,11 7-140 16,8 0-522-1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4:11.39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77 174 663 0,'0'0'199'0,"0"0"-121"16,0 0 21-16,0 0 10 15,0 0-25-15,0 0-30 16,-77 0-3-16,77 0-20 15,0 0-30-15,25 0-1 0,52 0 0 16,27 0 13 0,29 6 1-16,1-2-6 0,-10-2-3 15,-17-2 0-15,0 0-4 16,-16 0 3-16,-22-18 10 16,-14 2-9-16,-26 1 12 15,-29 4 15-15,0-4-3 16,0-1 2-16,-38-5-16 15,-17 0-14-15,-18 3 2 16,17 3-2-16,10 7 7 16,15-1-3-16,18 6-3 15,7 3 4-15,6 0 0 16,0 0-3-16,0 0-1 16,0 0-2-16,0 0-3 15,0 0 1-15,28 0-5 0,4 0 7 16,23 3 0-16,11 20 4 15,-5 3-2-15,-1 5-1 16,-3 1 0-16,-6 2-1 16,-10-3 2-16,-13 3-2 15,-21 3 1-15,-7-2-2 16,-13 2-1-16,-50-3-1 16,-26-5 1-16,2-4-68 15,28-4-58-15,27-7-176 16,32-6-285-16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00.50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187 469 758 0,'0'0'178'0,"0"0"-66"16,0 0 33-16,0 0-41 16,0 0-21-16,0 0-26 15,-146-116-18-15,136 91 5 16,4 2-22-16,-4-3-6 15,4 0 5-15,0-3-17 0,6-2 7 16,0-6-11-16,0-9 3 16,0 3-5-16,0 12 2 15,22 8 0-15,-16 14 1 16,-3 9-1-16,4 0-2 16,5 0-13-16,13 0 5 15,14 0 9-15,5 0 2 16,4 15 0-16,-17 4 3 15,-1 13-3-15,-21 8-2 16,-9 6 1-16,0 8 0 16,-3 9 8-16,-42 8-8 15,-15-2 0-15,6-6 0 16,9-17 1-16,14-17-1 0,15-9 1 16,6-12 4-16,10-8-9 15,0 0 4-15,0 0 0 16,0 0 15-16,16-14-14 15,17-15-1-15,11-11 2 16,3 0 0-16,19-5 6 16,5-1-8-16,6 0 0 15,-2 3-1-15,-12 8 1 16,-8 13-13-16,-17 13-55 16,-16 9-120-16,-22 0-96 15,0 29-143-15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59:57.3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281 81 468 0,'0'0'120'0,"0"0"14"15,0 0-32-15,0 0-16 0,0 0-27 16,0 0-20-16,0 0 27 15,0 0-17-15,-268-8-22 16,268 8 5-16,0 0-30 16,0 0 8-16,0 0 1 15,0 0-8-15,0 0 10 16,0 0-12-16,0 0-1 16,0-3 12-16,0 3-11 15,0 0 5-15,0-3-3 16,0 3 0-16,0 0 5 15,0 0-8-15,0 0 3 16,0 0-8-16,0 0-43 16,0 0-86-16,7 0-54 15,18 0-40-15,13 6-129 16</inkml:trace>
  <inkml:trace contextRef="#ctx0" brushRef="#br0" timeOffset="1293">604 98 309 0,'0'0'245'15,"0"0"-93"-15,0 0-6 16,0 0-36-16,0 0 0 15,0 0 1-15,-37-78-31 0,20 70-15 16,15 0 13 0,-12 4-25-16,14 4-16 0,0 0-3 15,0 0-19-15,0 0 7 16,-10 0-22-16,-5 0 2 16,-14 12 3-16,-2 23 1 15,-2 6-2-15,5 9 0 16,18-4-2-16,4-1 2 15,6 1-4-15,0-5 0 16,16-2-7-16,32-6 11 16,25-11-4-16,7-6 0 15,2-11 6-15,-7 0-6 0,-4-5 0 16,-18 0 4 0,-7-5 4-16,-2-13-7 0,-6-14 1 15,1-5 10-15,-14-7-6 16,-13-4-5-16,-12-3 13 15,0 2-11-15,-37 6 20 16,-24 9-23-16,-9 11 1 16,-3 9 4-16,-3 11-5 15,-1 3 0-15,1 0-1 16,0 6-7-16,22 20 6 16,13 3-52-16,24 1-45 15,17 11-41-15,0-7-129 16,36 0-141-16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01.49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67 14 419 0,'0'0'467'0,"0"0"-305"0,0 0-4 16,0 0-1-16,0 0-74 16,0 0-10-16,22-14-26 15,-22 14-8-15,0 0 9 16,0 0-29-16,0 0 6 16,0 0-11-16,0 0-4 15,0 19-5-15,0 16-2 16,0 11-3-16,-12 8 16 15,-7 1-14-15,0-4 1 16,3 3-3-16,5-4 2 16,5-8 2-16,0-8-4 15,6-6-11-15,0-1-4 0,0 1-67 16,0-2-62 0,0-3-166-16,0 3-353 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02.10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35 186 120 0,'0'0'629'0,"0"0"-447"16,0 0-31-16,0 0-20 15,0 0-37-15,0 0-24 0,0-14 7 16,0 14-44-16,0 0 1 16,0 0-2-16,0 0-30 15,-9 0 5-15,-1 20-7 16,-2 11 0-16,12 1-6 15,0 2 6-15,0-5 0 16,28-4-4-16,26-4 9 16,22-10-9-16,6-9 4 15,11-2 0-15,0 0 12 16,-15-17-5-16,-10-9-7 16,-24-2 27-16,-19-9-12 15,-3-3 23-15,-22-9-11 16,0 0-7-16,-9 3 9 0,-59 9-29 15,5 8 3 1,-25 16-8-16,-11 13 4 0,8 0 0 16,4 11-4-16,20 29-38 15,20 14-24-15,15 9-81 16,20-2-245-16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02.4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95 973 0,'0'0'218'0,"0"0"-37"15,0 0-48-15,0 0-45 16,0 0-44-16,0 0 3 16,22-51-22-16,-22 51 8 15,0 0-15-15,0 0-12 16,0 0 28-16,0 0-30 16,6 0 2-16,-3 0-3 15,-3 9 1-15,0 19-4 0,0 13 0 16,0 3 4-1,0 11 3-15,0 5-7 0,0 0 0 16,0 3 3-16,0-6 2 16,0 0-9-16,23-5 4 15,-1-7-37-15,-7-4-51 16,-15-9-77-16,0-10-207 16,0-2-586-16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02.9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0 235 620 0,'0'0'201'0,"0"0"-70"16,0 0-27-16,0 0-26 16,0 0-39-16,0 0-39 15,76-6 14-15,83 6-8 16,95 0 39-16,105 0 2 16,85-22-16-16,80-19 6 15,23 2-33-15,0 4 11 16,-43 6-15-16,-81 7 27 15,-74 7-1-15,-78 7-19 16,-75-1 1-16,-59 3 4 16,-45 3-12-16,-44 3 0 15,-26 0-12-15,-22 0-217 16,0 0-242-16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09.47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334 274 375 0,'0'0'156'16,"0"0"-69"-16,0 0 21 16,0 0-3-16,0 0-12 15,0 0 28-15,0 0-47 16,-63-97 43-16,51 85 7 16,2-2-53-16,-3-1 7 15,4 4-3-15,3-3-39 0,-1 5 1 16,4 3-10-16,-3 0-4 15,0 4 1-15,6 2-10 16,0 0-3-16,-5 0-1 16,5 0-4-16,-17 0-11 15,-16 16 5-15,-5 19 0 16,-6 8 6-16,19-6-6 16,3 0 0-16,14 4 3 15,8-1-3-15,0-1 0 16,0-4-2-16,39-4 4 15,12-5-5-15,2-9 3 16,11-8-1-16,-4-6-5 16,8-3 8-16,-8 0-2 15,-7 0 0-15,-20-9 2 16,-2-20 6-16,-9-9-8 0,-9-15 0 16,-10-11 9-16,-3-9-7 15,0 4-2-15,-9 7 0 16,-43 18 5-16,5 15-4 15,0 13-1-15,-13 7 0 16,-8 9-5-16,5 0 0 16,-4 3-2-16,23 29-44 15,19 5-42-15,18 8-38 16,7 9-100-16,16-2-217 16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09.99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141 48 813 0,'0'0'208'0,"0"0"-93"16,0 0 30-16,0 0-41 15,0 0-22-15,0 0-31 0,-43-46-12 16,31 46-6 0,-10 0-26-16,6 10-2 0,-6 12 10 15,-1 9-14-15,21-2 3 16,2 11 0-16,0-1-1 15,0 2 0-15,2 2-3 16,37-6 0-16,5-3-4 16,11-8 5-16,-2-9-1 15,13-9 0-15,5-4 1 16,-2-4 10-16,-1 0-11 16,-15-4 0-16,-15-18 17 15,-22-4-8-15,-4-8 19 16,-12-11 12-16,0-4-25 15,-12-3 12-15,-35 3-23 0,-7 12-3 16,-1 11 7-16,5 9-8 16,6 9 0-16,-5 8-3 15,2 0-6-15,3 0-20 16,0 14-65-16,20 21-58 16,24-1-121-16,19-6-253 15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10.46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140 185 839 0,'0'0'258'16,"0"0"-114"-16,0 0-6 15,0 0-26-15,0 0-38 16,0 0-31-16,-140-75-15 16,140 75-4-16,0 0-23 15,0 0-2-15,0 23-3 16,0 11 4-16,0 10 7 16,5 1-7-16,23 4 0 0,4-3 3 15,12-3 0 1,4-12-4-16,3-5 1 0,-4-9 0 15,8-8 3 1,-5-9-3-16,5 0 0 0,-8 0 13 16,4-9 5-16,-9-20 6 15,-6-2-1-15,-6-6-6 16,-14-9 6-16,-16-8-11 16,0-3-5-16,0 0 8 15,-22 6-10-15,-27 7-4 16,-11 13-1-16,-1 11-1 15,-2 16-1-15,3 4-2 16,-1 0-17-16,1 26-2 16,7 17-65-16,7 14-36 15,5 3-130-15,4 1-343 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10.97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222 246 590 0,'0'0'287'16,"0"0"-202"-16,0 0 68 16,0 0-55-16,0 0-18 15,0 0-1-15,-222 0-35 16,212 0-7-16,10 0 9 15,0 0-10-15,0 0-2 16,0 0-20-16,0 0-14 16,0 0 3-16,41 0 3 15,33 0-6-15,33 0 17 16,52 0-13-16,36 0 11 16,64-2 7-16,79-10-17 0,87-5 27 15,65-6-21-15,43-3-6 16,-13-2 3-16,-36 2-3 15,-58 2 4-15,-80-2-3 16,-79 11-3-16,-70-3 18 16,-73 12-21-16,-55 6 0 15,-50 0-12-15,-19 3-138 16,-66 12-371-16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4:12.45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131 233 829 0,'0'0'233'16,"0"0"-113"-16,0 0 24 15,0 0-23-15,0 0-48 16,0 0-30-16,-131 14-28 16,246-14-6-16,75-17 11 0,65-15-2 15,34-5-13-15,-14 5 5 16,-23-2-3-16,-40 3-5 15,-41 5-2-15,-42 6-2 16,-60 14-47-16,-44 6-58 16,-25 0-77-16,-9 23-167 15</inkml:trace>
  <inkml:trace contextRef="#ctx0" brushRef="#br0" timeOffset="197">54 553 665 0,'0'0'223'0,"0"0"-126"16,0 0-4-16,0 0 24 15,0 0 0-15,0 0-29 16,445-75-20-16,-222 38-26 16,22 3-22-16,-2-3-18 15,-16 8-2-15,-51 6-118 16,-30 3-324-16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16.79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0 306 89 0,'0'0'220'0,"0"0"-80"15,0 0-3 1,0 0-11-16,0 0-17 0,0 0 2 15,0 0-17-15,0-11-5 16,0 8 10-16,0 3-19 16,0-3-5-16,0 3-13 15,0 0-26-15,0-3 7 16,0 0-11-16,0 1-4 16,0-2 11-16,3 4-20 15,8-2-4-15,-6 2 5 16,7-6-20-16,4 4 0 15,28-8-2-15,27 0 2 16,36-8 15-16,23-2-15 16,7 3 0-16,-13 0 8 15,-9 6-5-15,-24 2-3 16,-17 3 0-16,-27 3 0 0,-15 0 2 16,-12 3-2-16,-17-5 0 15,-3 5 8-15,0-3-1 16,0-9-7-16,-23-2 0 15,-18-6 2-15,-10 6-11 16,-10-3 9-16,8 5 0 16,12 0 2-16,3 2 0 15,2 0-2-15,17 5 2 16,0-1 1-16,16 6-5 16,3 0 2-16,0 0 0 15,0 0-2-15,0 0 2 16,0 0-8-16,3 0 1 15,35 3 6-15,12 17-6 0,11 0 7 16,-4 1 0-16,1-3 7 16,-4 4-4-16,-7-3-3 15,-14 1 0-15,4 0 3 16,-14-2-8-16,-17-2 5 16,-6 2 0-16,0 6-5 15,-22 1 6-15,-38 3-2 16,-20 7-11-16,14 1-94 15,17 0-74-15,15 3-265 16</inkml:trace>
  <inkml:trace contextRef="#ctx0" brushRef="#br0" timeOffset="459">1765 198 994 0,'0'0'208'0,"0"0"-45"16,0 0-36-16,0 0-14 15,0 0-67-15,0 0-8 16,0-77-13-16,0 77-7 16,0 0 0-16,0 0-18 15,0 0 4-15,0 17-13 16,0 17 11-16,0 8-2 0,0 4 1 15,0-2 5-15,0-4-6 16,16-6 0-16,39-10 0 16,14-3-3-16,8-12 3 15,14-9 0-15,2 0 5 16,3-6-3-16,-11-18 12 16,-16-6-7-16,-17-4 3 15,-21-6 25-15,-21-6-9 16,-10 0 3-16,0-5-4 15,-32 7-17-15,-29 5 12 16,1 11-20-16,-3 8 2 16,-7 5 2-16,3 6-4 15,-3 9-5-15,-6 0 4 16,1 0-29-16,-8 44-32 16,6 27-70-16,14 26-97 0,17 11-449 15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20.63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70 193 469 0,'0'0'298'16,"0"0"-135"-16,0 0-40 16,0 0-9-16,0 0-11 15,0 0-22-15,0-8-35 16,0 8 5-16,0 0-28 16,0 0-2-16,0 0-6 15,0 0-11-15,-16 17 20 0,-6 6-16 16,6-3-6-1,1 0 11-15,15 0-13 0,0 3 2 16,0 0-2-16,0-1 3 16,47 7 1-16,30-3-4 15,17 2 1-15,2-2 8 16,8-1-6-16,-11 5 1 16,-23-2-4-16,-4 1 3 15,-28-1 1-15,-13-2-4 16,-9 0 1-16,-16 0-1 15,0 0 2-15,0-4 3 16,-25 1 2-16,-35-3-3 16,-25-2 9-16,-14-8-13 15,10 0 5-15,2-7 0 16,24-3-5-16,7 0-20 0,24 0-15 16,7-8-54-16,25-33-60 15,3-25-90-15,57-26-364 16</inkml:trace>
  <inkml:trace contextRef="#ctx0" brushRef="#br0" timeOffset="187">238 57 606 0,'0'0'224'0,"0"0"-30"16,0 0-37-16,0 0-48 15,0 0-69-15,0 0-40 16,93-38 0-16,40 35 13 0,39-4-13 15,15 3 0-15,-3 4-1 16,-44 0-171-16,-35 0-106 16,-58 22-272-16</inkml:trace>
  <inkml:trace contextRef="#ctx0" brushRef="#br0" timeOffset="713">2291 706 864 0,'0'0'234'0,"0"0"-85"15,0 0-6-15,0 0-75 16,0 0-22-16,0 0 17 15,-258-130-33-15,173 99-5 16,-7 0 2-16,8-9-19 16,15-3 9-16,0-9-13 15,17 1 0-15,14-4 6 16,16 4-10-16,13 3 0 16,9 8-1-16,0 12 4 15,0 10-6-15,0 12 3 0,0 4-4 16,0 2-9-1,22 0 12-15,19 11 1 0,-2 26-5 16,-11 12-2-16,-12 7 7 16,-16 13 0-16,0 17-4 15,-25 9 0-15,-43 2 1 16,2-12 3-16,18-24-7 16,19-24-4-16,26-23 8 15,3-12-3-15,0-2 6 16,0 0-1-16,0 0 1 15,38 0-2-15,39-14 2 16,25-18 5-16,27-7-3 16,14-6 3-16,-6 7-5 15,-29 9-16-15,-15 9-139 0,-30 6-122 16,-13 6-222-16</inkml:trace>
  <inkml:trace contextRef="#ctx0" brushRef="#br0" timeOffset="1274">2849 134 502 0,'0'0'377'0,"0"0"-206"15,0 0-30-15,0 0-12 16,0 0-29-16,0 0-44 0,17-86 3 15,-17 86-46-15,0 0-11 16,0 0 1-16,0 5 5 16,0 22-8-16,0 9 14 15,0 2-13-15,0-1 15 16,0 5-16-16,-6-4 1 16,6-1 2-16,0-1 1 15,0-3-4-15,0 1 0 16,0-11 1-16,0-3 0 15,28-5-1-15,-6-7 0 16,16-2 4-16,0-2 0 16,4-4-4-16,12 0 2 15,-10 0 3-15,1 0 1 16,-1 0-6-16,-6-13 0 16,0-7 10-16,-12-3-6 0,3-3 0 15,-14 3 1-15,-5 4 9 16,-10 0 18-16,0 3-4 15,0 5-16-15,0-4 25 16,0 3-30-16,0 4 7 16,0 6 3-16,-6-2-9 15,6 4 9-15,0 0-17 16,-4 4-5-16,4 33-1 16,0 16 12-16,0 17-6 15,0-2 1-15,26 10 4 0,2 1-10 16,-22 13-23-1,-6-1-110-15,-56-2-221 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24.1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87 13 814 0,'0'0'258'15,"0"0"-66"-15,0 0-38 16,0 0-33-16,0 0-54 16,0 0-21-16,0-22-3 15,0 22-23-15,0 0-2 0,0 0-8 16,0 0-7-16,0 0 9 16,0 0-12-16,0 34 0 15,0 11 1-15,0 22 3 16,0-2-4-16,0 6 3 15,0-4 1-15,0-2-3 16,0-10-1-16,0-9 0 16,-10-7-3-16,1-10-29 15,-10-3-50-15,3-12-87 16,0 0-227-16,-1 0-473 16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24.58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68 148 178 0,'0'0'752'16,"0"0"-635"-16,0 0-16 16,0 0-4-16,0 0-44 0,0 0-17 15,0 6-21-15,0 14-11 16,-9 12-1-16,-13 9 2 16,0 3 10-16,11 2-13 15,11 3 5-15,0-3 5 16,17-3-10-16,37-9-1 15,-7-11-1-15,23-6 4 16,-3-11 4-16,3-6-7 16,6 0 7-16,1 0 10 15,-8-20-15-15,-8-10 34 16,-23-3 11-16,-10-13-7 16,-22-18 7-16,-6-12-30 0,0-4-10 15,-34 2 6 1,-21 15-10-16,-5 25-8 0,7 17 2 15,-8 16 2-15,-9 5-3 16,0 7-8-16,-12 30-53 16,11 16-81-16,18 6-238 15,30 7-366-15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24.88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38 12 863 0,'0'0'305'15,"0"0"-172"-15,0 0 13 16,0 0-49-16,0 0-60 15,0 0-6-15,0-23-31 16,0 60 3-16,0 17 12 16,-10 9-8-16,-2 6-1 15,12 0 4-15,0-1-8 16,0-2 2-16,0-3-4 16,0-3-8-16,0-1 1 15,0-1-138-15,-16-6-384 16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25.5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 8 897 0,'0'0'183'16,"0"0"-15"-16,0 0-30 15,0 0-52-15,0 0-27 16,0 0-36-16,-6-17 12 16,6 17-32-16,6 28 1 0,10 16 31 15,7 9-19-15,-12 10 2 16,0 3-2-16,-11 5-6 16,6-2 2-16,-3-3-12 15,-3-6 0-15,7-9 3 16,-1-8-3-16,0-9-30 15,-3-8-87-15,13-8-109 16,6 1-156-16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26.9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43 483 0,'0'0'459'16,"0"0"-416"-16,0 0 25 15,0 0 0-15,0 0-26 16,0 0-7-16,-56 4-24 16,93 10-7-16,46-2 29 15,48 2 38-15,59-9 25 16,65-1-45-16,72-4-15 0,83 0 7 15,50-15-18 1,23-3-5-16,6 5-10 0,-32 1-6 16,-65 6 11-16,-56-2-9 15,-72 2 2-15,-58 3 14 16,-53 0-21-16,-42 1 3 16,-29 2 6-16,-27-4-10 15,-27 4 9-15,-12 0-9 16,-16 0-1-16,0 0-1 15,-60 0-72-15,-48 0-232 16,-38-2-552-16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26.0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247 211 953 0,'0'0'168'15,"0"0"-50"-15,0 0-6 16,0 0-31-16,0 0-18 15,0 0-45-15,-112-38 12 16,100 38-29-16,-13 6 8 0,-4 26-15 16,1 11 8-1,12 5-2-15,13 1 3 0,3-4 1 16,0 1-5-16,31-11 1 16,14-7 0-16,-3-11-4 15,8-11 0-15,4-6 4 16,-1 0 14-16,2 0-12 15,-11-21 8-15,-6-7 1 16,1-6-2-16,-7-9 34 16,-10-8-24-16,0-6 0 15,-19-15 4-15,-3 3-19 16,0 12-1-16,-63 8-3 16,-27 21-10-16,4 14 9 15,1 14-4-15,11 0-53 16,11 14-71-16,10 26-275 0,15 6-337 15</inkml:trace>
  <inkml:trace contextRef="#ctx0" brushRef="#br0" timeOffset="439">1053 172 839 0,'0'0'276'0,"0"0"-127"15,0 0 2-15,0 0-58 16,0 0-50-16,0 0-17 16,11-19-26-16,-11 19-6 15,0 6 6-15,0 25-6 16,-11 15 6-16,5 5 8 15,6-1-2-15,0 1-6 16,0-11 0-16,39-11 0 16,5-9 3-16,4-14 0 15,3-6-3-15,3 0 16 16,9 0-14-16,7-24 19 16,-10-7 7-16,-16-6-3 15,-17-9 6-15,-27-3-12 16,0-4-5-16,-5-3 7 0,-64 8-19 15,-30 5 4-15,-11 6-6 16,8 17 0-16,9 12-8 16,24 8 8-16,15 8-60 15,4 35-45-15,11 11-110 16,7 3-215-16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28.08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206 82 493 0,'0'0'471'0,"0"0"-328"15,0 0-20-15,0 0 24 16,0 0-50-16,0 0-23 15,-7-26-5-15,7 26-33 16,0 0-8-16,0 0-12 16,0 0-11-16,0 0 3 15,0 0-8-15,-6 8 0 16,-14 30-3-16,-15 13 10 16,13 6-2-16,7 0-4 15,15 1 1-15,0-7 4 16,12-5-6-16,37-9 1 15,4-6-6-15,7-16 5 0,6-4 0 16,-1-11 0-16,5 0 4 16,6 0 3-16,-1-20-6 15,-1-11 2-15,-17-12 13 16,-12-3-13-16,-13-5 17 16,-17-18 0-16,-15 3-5 15,0 3 5-15,0 18-16 16,-47 2 5-16,-30 23 10 15,-22 6-19-15,-14 14-3 16,-5 0 3-16,-3 14-12 16,14 23-31-16,24 9-67 15,23-3-104-15,35-3-326 0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28.98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228 133 721 0,'0'0'233'0,"0"0"-97"16,0 0 14-16,0 0-47 15,0 0-34-15,0 0-39 16,-28-15-12-16,28 15-9 16,-3 0-7-16,-19 32-2 15,0 8 8-15,6 14 0 16,10-2 2-16,6-2-10 15,0-6 0-15,44-4 5 16,9-8-1-16,-4-12-4 0,11-9 0 16,1-11 1-16,-8 0 10 15,7 0-3-15,-5-17 4 16,-17-9 45-16,6-11-16 16,-11-9 0-16,-11-5-13 15,0-15-5-15,-22 3 3 16,0 0-22-16,-19 9 2 15,-45 13-4-15,-34 23 2 16,-17 11-4-16,1 7 0 16,13 0-9-16,11 20-5 15,37 23-64-15,20 3-61 16,5 3-116-16,18 2-367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1:13.142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2561 402 400 0,'0'0'131'0,"0"0"-53"15,0 0 14-15,0 0-61 16,0 0-10-16,0 0-1 15,0 0-13-15,273-67 27 16,-56 57-26-16,55 2 9 16,44-4 5-16,42-12-17 15,51-1 4-15,20-8 6 16,24-2-13-16,3 3 22 16,-40 4-21-16,-56 11 3 15,-78 5 7-15,-86 8-11 0,-81 0 7 16,-67 1-9-1,-48 3-11-15,-76 0 9 0,-118 17 2 16,-117 12 4-16,-96-3 4 16,-88-4-4-16,-57-10-6 15,-53-1 2-15,-27 1 0 16,13-1 6-16,21 3-6 16,42-2 3-16,51-1-2 15,48 0 9-15,83-6-10 16,69 0 2-16,75-3 4 15,91-2-3-15,57 0-3 16,58 3 0-16,24 0-2 16,137-1-25-16,124-2 27 15,152 0 5-15,142 0-4 16,113-20 1-16,94-5 6 0,23 2-8 16,-10 3 1-16,-51 0 3 15,-73 3-4-15,-72 6 0 16,-64 1 0-16,-37 2 6 15,-63 5-4-15,-63 0-1 16,-63 3-1-16,-67 0 3 16,-54-5-3-16,-53-1 1 15,-46 1-1-15,-47-2 11 16,-22 5-11-16,0-4 9 16,-14 0 33-16,-85 4-14 15,-69 2-8-15,-84 0-13 16,-72 0-5-16,-73 0 4 0,-51 5-6 15,-41 18 0 1,-3 6-8-16,44-4 8 0,111-1 0 16,146-14 0-16,150 0-2 15,105-5 0-15,193-2-25 16,150-3 27-16,113 0 11 16,74-6-6-16,4-20-5 15,-48-2 0-15,-46-9 8 16,-46 2-16-16,-20-1 8 15,4 10 0-15,-7 6 7 16,-45 8-2-16,-55 7-3 16,-82 5-2-16,-71 0 1 15,-68 0-3-15,-58 0 2 16,-39 0-3-16,-17 0-2 16,0 0-4-16,-102 8 9 0,-60 12 20 15,-80 6-17-15,-44-3 6 16,-41-1-9-16,-25 1 0 15,-6 3 1-15,23-3 0 16,66 0-1-16,88-7 0 16,79-3 2-16,66-2-5 15,36-3 0-15,36 4-33 16,104-3 36-16,72-7 1 16,65-2 5-16,34 0-5 15,-22 0 4-15,-42-5-2 16,-49-7-3-16,-58 6 0 0,-58-2 4 15,-43 5-4-15,-39 3-1 16,-30 0 1-16,-116 0 1 16,-91 3 13-16,-94 17-14 15,-57 0 0-15,-17-6 2 16,7-11-2-16,49 0 0 16,49-3 3-16,66 0 1 15,72 0-2-15,69 0-2 16,55 0 0-16,38 0-14 15,82 8-11-15,94 1 25 16,85-3 6-16,60-6 1 16,25 0-6-16,-4 0-1 15,-37 0 0-15,-60 0 1 16,-76-6-1-16,-83 6 0 0,-58 0-1 16,-28 0 5-1,-67 0-4-15,-89 0 7 0,-86 0-2 16,-55 0-3-16,-57 14 0 15,-14 0-2-15,-12-2 3 16,26 0-2-16,43-7 3 16,96-2-4-16,87 0 0 15,89-3-1-15,39 3 1 16,55-3-32-16,98 0 32 16,53 0 0-16,29-12 6 15,-7-8-6-15,-33 2 0 16,-44 5 1-16,-45-1-1 0,-42 8 0 15,-36 0 2 1,-28 6 5-16,0-2-3 0,0-4-4 16,-28-6 1-16,-49-2 3 15,-30-1-4-15,-50 7 0 16,-52 2-1-16,-35 4 1 16,-26-2 0-16,-7-5-2 15,-3 4 2-15,13-3-10 16,30-5 10-16,23 3 0 15,36 2-11-15,48 2 7 16,54 0 3-16,31 6 0 16,42 0 1-16,3-4-9 15,0 4-5-15,0-4-33 0,48-6 7 16,15-1 21 0,5-1 16-16,-21 7-1 0,-19 2 4 15,-28 3-7-15,0 0 2 16,0-6 0-16,-66 2-8 15,-20 0 13-15,-29 4 0 16,-14 0-1-16,-11 0 4 16,-3 0-6-16,6 0 3 15,1 0 0-15,5 0 6 16,14 0-3-16,11 0-4 16,21-6 1-16,19-2 0 15,11 2-5-15,2 0-35 16,-2 0-202-16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4:11.87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369 245 785 0,'0'0'249'15,"0"0"-77"-15,0 0-14 16,0 0-51-16,0 0-25 16,0 0-31-16,-72-109-13 15,68 109-11-15,-2 0-7 16,6 0-7-16,0 0-11 16,-6 0 1-16,-10 0-3 0,-15 9-1 15,-2 14 1-15,-5 4 14 16,16-3-14-16,22 5-1 15,0-1 0-15,0 4-1 16,32 2 4-16,29-3-1 16,8 1 0-1,14-1 1-15,-14 0 3 0,-1-2-3 16,-21-3-2-16,-9 3-1 16,-10-7 1-16,-9 4 2 15,-11-3-2-15,-8 0-1 16,0-3 0-16,-17 0-1 15,-37-2 2-15,-15-4 2 0,-14-6 4 16,-4-8-6 0,-7 0 0-16,8 0-1 0,10-8-25 15,15-6-21-15,36-4-28 16,25-12-23-16,0-9-21 16,53-18-176-16,33-12-204 15</inkml:trace>
  <inkml:trace contextRef="#ctx0" brushRef="#br0" timeOffset="64">369 245 620 0</inkml:trace>
  <inkml:trace contextRef="#ctx0" brushRef="#br0" timeOffset="177">368 245 620 0,'-113'-118'236'0,"113"107"-66"0,0 1-3 16,0-3-33-16,15-4-52 16,45 0-36-16,17 2-7 15,2 1-18-15,20 6-13 0,-8 5-8 16,2 3 0-16,-26 0 0 15,-23 0-99-15,-12 23-138 16,-16 3-244-16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29.4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48 779 0,'0'0'263'0,"0"0"-99"16,0 0 16-16,0 0-80 16,0 0-21-16,0 0-22 15,7-48-12-15,-7 48-31 0,0 0 13 16,0 17-27-16,0 22 0 15,0 16 17-15,9 8-14 16,4 0 5-16,-4-3-2 16,13-2-5-16,8-7 6 15,-8-2-7-15,-3-10-19 16,0-7-53-16,-10-12-155 16,1-3-265-16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29.84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0 118 839 0,'0'0'154'16,"0"0"-102"-16,0 0 18 15,0 0-10-15,0 0 51 16,429 26 16-16,-171-21-53 16,69-5 1-16,86 0-26 15,92-3-13-15,64-19-14 16,57 4-16-16,-7 7 25 0,-56 5-16 15,-90 6-14-15,-99 0 16 16,-91 0-15-16,-77 0 6 16,-76 12-7-16,-53 5-1 15,-52 9-38-15,-25-1-133 16,-41 9-449-16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33.23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13 255 813 0,'0'0'176'15,"0"0"-17"-15,0 0-15 16,0 0-45-16,0 0-14 0,0 0-51 15,-16-25 6-15,16 25-20 16,0-6-6-16,0 6 9 16,11 0-21-16,27-6 0 15,15 3 10-15,29 0-10 16,25 1 7-16,6 2-9 16,11-6 0-16,13 0 11 15,-19-6-7-15,-14 4-4 16,-21 2 10-16,-29 6-8 15,-29-5-2-15,-8 5 1 16,-11 0 0-16,-6 0 7 16,0-3-8-16,0 0 0 0,0-3 14 15,-11-2-12 1,-26-6 4-16,-14 2-6 0,-10-8 2 16,7 3-1-16,-2 3-1 15,-2-3 0-15,26 2 8 16,1 1-6-16,18 2-2 15,4 7 0-15,9 5 0 16,0-7 1-16,0 7-1 16,0 0-6-16,0 0 2 15,6 0-5-15,48 0 2 16,10 0 5-16,18 0 4 16,-7 7 0-16,-4 7-2 15,-5 6 0-15,-11 3 5 0,-8 2-4 16,-9-5-1-1,-10 4 0-15,-17 1 2 0,-11 3-5 16,0 4 3-16,-25 5 0 16,-49 1 0-16,0-4 0 15,-1-3-61-15,18-2-76 16,32-9-201-16,25-14-411 16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0:33.8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88 123 429 0,'0'0'623'0,"0"0"-405"15,0 0-42-15,0 0-63 16,0 0-24-16,0 0-35 15,0-123-20-15,0 120-16 16,0 3-7-16,0 0-1 16,0 0-9-16,0 0 2 15,0 20-3-15,0 14 3 16,0 7 10-16,0 4-8 16,0 7-3-16,0-7 10 15,-28 7-12-15,0-3 0 16,9-15 6-16,6-9-6 0,13-7-2 15,0-11 2 1,0-3 3-16,0-4-2 0,0 0-1 16,0 0-9-16,38 0 5 15,22 0 3-15,7 0 1 16,6-5 2-16,0-12 2 16,-19 2-7-16,1 9 3 15,-24-5 0-15,-9 5 4 16,-9 3-4-16,-13 3 0 15,0-5 2-15,0-4 2 16,0-2 3-16,0-9-6 16,0 2 0-16,0 1 15 0,0 9-16 15,-19-4 9-15,8 10 12 16,6-2-14-16,2 4 11 16,-3 0-12-16,6 0-2 15,-8 0 6-15,8 0-10 16,-8 0 0-16,2 32-1 15,-5 17 5-15,5 8-2 16,6 14-2-16,0 0 2 16,0 4 0-16,0 2-2 15,0-2-7-15,0 2-60 16,0-6-97-16,0 0-298 16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21.45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0 269 754 0,'0'0'140'16,"0"0"-45"-16,0 0 32 16,0 0-60-16,0 0-31 15,0 0-25-15,50-19 3 16,13 10 28-16,14-2 0 0,16 0 8 15,-2-3-22 1,-3 2-16-16,-11 0 15 0,-17 4-13 16,-18 2-1-16,-20 1 10 15,-6-1-10-15,-16 3 16 16,0-6-4-16,0-5-9 16,0-2 12-16,-22-8-27 15,-25 2 2-15,-8-1 8 16,-5 5-3-16,5 7-8 15,11 2 0-15,22 7 3 16,19 2 13-16,3 0-16 16,0 0 0-16,0-3-1 15,0 3 1-15,25 0-4 16,41 0-5-16,14 0 9 16,10 11 21-16,-5 1-19 0,-2-1 0 15,-20 4 11 1,-2 2-11-16,-10 0-2 0,-20 6 0 15,-15 2 3-15,-16 4-10 16,0 11-1-16,-44 8-71 16,-32 7-176-16,-20 8-434 15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19.38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55 155 667 0,'0'0'186'0,"0"0"-77"16,0 0 28-16,0 0-34 16,0 0-15-16,0 0-31 15,0 0-1-15,6-7-6 16,-6 7-13-16,0-2 12 15,0 2-28-15,0 0-7 16,0 0 15-16,0 0-25 16,0 0 8-16,0 0-1 15,0 0-7-15,0 0 14 16,0 0-18-16,0 0 1 16,0 0 6-16,0 0-5 0,0 0-2 15,0 0 0-15,0 17 4 16,0 3 1-16,0 0-5 15,6-2 0-15,13-2-1 16,10 2 1-16,2 4 0 16,21-1-2-16,8-2 8 15,10 1-8-15,-7-2 2 16,-8-1 0-16,2-3 3 16,-16 1-3-16,-2-2 0 15,-9 7 0-15,-7 4 5 16,-7-1-7-16,-10 8 2 15,-6 3 0-15,0-2 1 0,0 8 0 16,-22-9-1 0,-20-5 5-16,-8-3-2 0,-4-15-1 15,-10 1-2-15,-2 0-23 16,3-9-23-16,5 0-76 16,17 0-67-16,6-9-69 15,10-28-54-15,2-19-110 16</inkml:trace>
  <inkml:trace contextRef="#ctx0" brushRef="#br0" timeOffset="200">39 298 534 0,'0'0'229'0,"0"0"-67"16,0 0-8-16,0 0-18 0,0 0-35 16,0 0-6-1,-39-61-58-15,45 47-15 0,49-3-1 16,16 0-17-16,26-3 7 15,27-1-11-15,7-1-2 16,-2 2-25-16,-17 9-135 16,-42 11-74-16,-32 0-86 15,-32 5-415-15</inkml:trace>
  <inkml:trace contextRef="#ctx0" brushRef="#br0" timeOffset="810">1652 592 666 0,'0'0'275'16,"0"0"-156"-16,0 0 84 15,0 0-63-15,0 0-49 16,0 0-28-16,-16-12-6 15,-22-4-45-15,1-2 21 16,-1 1-24-16,-11-3 2 16,-1-3 12-16,-5-3-22 15,2 4 11-15,-7-10-12 16,-3 3 2-16,8 0 4 16,11 1-6-16,6 8 2 0,15 0-3 15,7 6 10-15,7-3-11 16,2 5 2-16,7-2-1 15,0 0-10-15,0 6 11 16,0-4 0-16,22 6-7 16,16 3-2-16,1 0 6 15,-1 1-1-15,-7 2-3 16,-1 0 6-16,-11 0 1 16,3 14-1-16,-10 20-7 15,-12 17 10-15,0 16-2 16,-53 6 0-16,-14 8 3 15,7-7-2-15,19-11-1 0,11-17 0 16,14-14-3 0,10-16 8-16,6-5-5 0,0-4 0 15,0-5-3-15,6 1 1 16,42-3 2-16,13 0 0 16,5 0 4-16,11-25-1 15,-2-6-3-15,5-5 0 16,-4-3 4-16,-5 5-4 15,-15-4 0-15,-7 7-19 16,-21 5-51-16,-9 10-97 16,-19 8-118-16,0 6-228 15</inkml:trace>
  <inkml:trace contextRef="#ctx0" brushRef="#br0" timeOffset="1523">2199 240 450 0,'0'0'280'0,"0"0"-157"16,0 0 3-16,0 0 13 0,0 0-36 16,0 0-42-16,-28-11 6 15,28 5-3-15,0-2-20 16,0-6 5-16,0-10-38 16,6 2-10-16,19-1 22 15,3-3-19-15,-4 4 14 16,-7 1-3-16,2 4-6 15,-8 0 16-15,-2 5-9 16,-2 3-7-16,-1 4 24 16,-6 2-32-16,0 3 12 15,0 0-7-15,6 0-4 16,-6 0-4-16,0 12 2 0,3 25 0 16,4 11 2-16,2 10-1 15,4-2-1-15,3 5 4 16,6-7-2-16,1 3 2 15,-7-8-4-15,-1-4 0 16,1-7 0-16,-3-9 0 16,-4-4 0-16,-9-10-3 15,0-7 10-15,0-2-9 16,0-6 2-16,0 0 0 16,0 0 9-16,0 0-8 15,0 0 1-15,-16 0 11 16,-15 0-13-16,-5 0 5 15,5 0-5-15,9 0 2 0,6 0-2 16,9 0 0 0,7 0 0-16,0 0 0 0,0 0 2 15,0 0-5-15,0 0-1 16,38 0-10-16,17-14 12 16,27-4 2-16,4 1-9 15,3 0-11-15,-6 8-79 16,-20 4-49-16,-16 5-137 15,-11 0-186-15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23.54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 0 906 0,'0'0'209'0,"0"0"-35"0,0 0-28 16,0 0-69-16,0 0-16 15,0 0-47-15,0 0-3 16,0 32-11-16,0 17 4 16,0 8 4-16,0 2-8 15,9-1-8-15,8 3-17 16,-6-8-125-16,-6-4-170 15,-5-3-419-15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24.1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327 284 635 0,'0'0'264'16,"0"0"-115"-16,0 0-29 0,0 0-9 16,0 0-52-16,0 0-25 15,-28-46 12-15,18 46-35 16,1-3 5-16,-5 3 5 16,-2 0-10-16,2 0 25 15,-16 0-15-15,5 0-20 16,-4 14 23-16,3 6-23 15,-2 3-1-15,12 0 3 16,0 4-3-16,4-2 4 16,12 1-4-16,0-4 0 15,0-6-5-15,0-1 5 16,28-6 0-16,5-4-2 16,4-5 7-16,-5 0-3 0,6 0-2 15,-2 0 2-15,-11-16 16 16,-3-7-7-16,-9-3 4 15,-10-9 8-15,-3-1-21 16,0-2 7-16,0 4-9 16,-10 3 4-16,-21 8-2 15,-8 9-2-15,1 5-23 16,10 6-24-16,12 3-68 16,16 0-95-16,0 0-123 15,0 0-364-15</inkml:trace>
  <inkml:trace contextRef="#ctx0" brushRef="#br0" timeOffset="137">327 284 690 0</inkml:trace>
  <inkml:trace contextRef="#ctx0" brushRef="#br0" timeOffset="411">327 284 690 0,'368'-117'206'0,"-368"110"-62"0,0 2-14 0,-3 5-22 16,-3 0-38-16,6 0-43 16,-7 0 8-16,7 0-33 15,-3 0 3-15,-3 9-3 16,-7 11 8-16,10 0-10 0,3-1 3 16,0-1 2-16,0 2-6 15,0-6 1-15,10 0 0 16,27-8 2-16,2-6-2 15,5 0 0-15,-2 0 16 16,-5 0-12-16,-15-17 25 16,2-9-8-16,-18-5-1 15,-6-1 16-15,0 3-19 16,0 4-5-16,-22 4-4 16,-17 4-4-16,-5 9-8 15,6 6 2-15,0 2-62 16,5 0-21-16,11 2-105 15,13 23-145-15,-4 1-222 0</inkml:trace>
  <inkml:trace contextRef="#ctx0" brushRef="#br0" timeOffset="725">1052 97 149 0,'0'0'631'15,"0"0"-426"-15,0 0-41 16,0 0-18-16,0 0-37 16,0 0-32-16,18-97-2 15,-18 97-35-15,0 0-21 0,0 0 9 16,0 0-26-16,0 0-2 16,7 0 0-16,-7 26 3 15,12 11 0-15,-8 12-3 16,2 6 0-16,-6-1 9 15,9 3-9-15,4-5 0 16,3-7 1-16,12-5 5 16,-11-9-12-16,-1-11-12 15,-10-1-91-15,-6-6-65 16,0-1-167-16,-19 5-309 16</inkml:trace>
  <inkml:trace contextRef="#ctx0" brushRef="#br0" timeOffset="1049">0 667 585 0,'0'0'167'0,"0"0"-108"15,0 0 59-15,0 0-25 16,0 0-39-16,0 0-16 16,6 0 10-16,109-6 46 0,63-14-8 15,56-17-27 1,43-3-34-16,12-1 8 0,-16 7-30 16,-35 2-1-1,-37 10 2-15,-36 8 1 0,-55 6-8 16,-42 8 3-16,-46 0-45 15,-22 0-99-15,-16 5-171 16,-66 18-250-16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22.89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 88 371 0,'0'0'233'0,"0"0"-48"16,0 0-18-16,0 0 19 16,0 0-55-16,0 0-11 15,0-72-19-15,0 65-40 16,-3-2-10-16,-4 9-5 16,1 0-18-16,6 0 10 15,0 0-26-15,0 0 1 16,0 0-3-16,0 3-10 15,0 23 0-15,0 7 2 16,0 13 0-16,0 3 2 16,0 3-4-16,0-1 2 15,0-5-1-15,0-9-1 16,0-5 0-16,0-9-3 0,0-3-43 16,0-3-27-1,0-9-81-15,0-2-100 0,0-6-128 16,0 0-439-16</inkml:trace>
  <inkml:trace contextRef="#ctx0" brushRef="#br0" timeOffset="382">161 306 304 0,'0'0'383'0,"0"0"-215"15,0 0-2-15,0 0-7 16,0 0-43-16,0 0-17 15,0-34-25-15,0 34-44 0,0 0-9 16,0 0-21 0,0 0-7-16,0 11 5 0,0 9 2 15,6 6 0-15,19-3 4 16,7-3 0-16,4-5-4 16,2-4 0-16,-1-5 0 15,-5-6 1-15,7 0-1 16,-11 0 0-16,-3 0 23 15,-9-17-21-15,0-7 11 16,-10 2 5-16,-6-11-8 16,0 3 20-16,0-2-26 15,-44 1-3-15,-3 7 4 0,-2 4-2 16,-1 10-3 0,17 1 0-16,11 6-11 0,13 3-16 15,9 0-63-15,0 0-77 16,3 0-149-16,49 0-248 15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28.0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0 271 644 0,'0'0'248'0,"0"0"-180"15,0 0 17-15,0 0 0 16,0 0 37-16,483 3-61 16,-201-23 8-16,61-9-31 15,42-8-27-15,24-5-4 16,-11 2 8-16,-52-3-10 15,-70 11-5-15,-89 8-1 16,-91 14-9-16,-52 10-51 16,-44 0-151-16,-22 3-256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4:13.49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0 450 851 0,'0'0'164'0,"0"0"-59"16,0 0 27-16,0 0-13 16,0 0-34-16,0 0-28 15,0 0-11-15,28 0-22 16,49-15 0-16,53-7-1 15,61-16-4-15,40-10-1 16,47-12-5-16,32-1-6 16,1 2-5-16,-25 7 6 15,-63 12-8-15,-80 15-39 16,-80 19-40-16,-63 6-79 16,-16 0-187-16,-86 28-526 15</inkml:trace>
  <inkml:trace contextRef="#ctx0" brushRef="#br0" timeOffset="217">220 699 634 0,'0'0'191'0,"0"0"-122"15,0 0 28-15,0 0-12 16,0 0-13-16,0 0 41 15,407-38 4-15,-110-7-27 16,63-12-41-16,14-10-36 0,-31 8-8 16,-82 7-5-1,-99 22-138-15,-101 25-334 0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26.8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1646 43 432 0,'0'0'308'15,"0"0"-121"-15,0 0 31 16,0 0-50-16,0 0-62 16,0 0-41-16,-16-43-20 15,16 43 16-15,0 0-33 16,0 0 0-16,0 0-12 15,0 9-11-15,0 32 0 0,16 7 1 16,17 9-5-16,5 3 11 16,-1-3-7-16,-2 4-5 15,-2-8 0 1,-11 0-38-16,-6-5-38 0,-16-8-131 16,0-9-158-16,0-8-258 15</inkml:trace>
  <inkml:trace contextRef="#ctx0" brushRef="#br0" timeOffset="469">1088 430 596 0,'0'0'230'0,"0"0"-94"16,0 0 6-16,0 0-30 15,0 0-29-15,0 0-19 16,-55-77-28-16,49 77-20 16,6 0-2-16,0 0-14 15,-7 16 0-15,4 16-4 16,3 2 10-16,0 4-5 0,0-7-1 15,0-3 0 1,0-8 0-16,16-2 0 0,17-7 0 16,11-8-6-16,-13-3 12 15,15 0-8-15,-16-14 5 16,-4-15-3-16,3-2 19 16,-23-4-13-16,-6-1-3 15,0-2 24-15,-6-5-23 16,-54 9 8-16,-11 5-12 15,2 9 0-15,-8 11-4 16,5 9-2-16,8 0-18 16,10 0-40-16,10 20-89 15,11 6-81-15,11 9-115 16</inkml:trace>
  <inkml:trace contextRef="#ctx0" brushRef="#br0" timeOffset="925">294 424 583 0,'0'0'177'0,"0"0"-30"15,0 0-27-15,0 0-13 0,0 0-32 16,0 0-15 0,-23-20-29-16,23 20-18 0,-7 0-13 15,7 14 3-15,0 12-3 16,0 3 1-16,0-4 2 16,0-5 5-16,22-3-8 15,8-6 1-15,8-5-1 16,0-6 6-16,-7 0 3 15,2 0 13-15,-5-22-4 16,-12-10 15-16,-7 1-9 16,-9-6-7-16,0 5 20 15,-9 3-19-15,-52 2-1 0,-21 6-16 16,-4 7 7-16,-6 8-8 16,15 6 0-16,24 0 0 15,20 0-4-15,17 11-54 16,16 19-85-16,0 3-106 15,0 5-115-15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31.7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28 340 715 0,'0'0'188'16,"0"0"-83"-16,0 0 33 16,0 0-34-16,0 0-41 15,0 0-23-15,-28-31-40 16,44 25-1-16,50 0-13 15,33-5 14-15,31-3 24 16,-7-1-21-16,-2-2-1 16,-19-4-2-16,-26 5 3 15,-15-1 7-15,-30 6-10 0,-18-4 0 16,-10 1 21-16,-3-7-12 16,0 2 18-16,0-4 15 15,-19 6-23-15,-25-1 2 16,-6 4-19-16,7 3 3 15,9 2 16-15,15 4-17 16,6 1-4-16,13 2 5 16,0 2-5-16,0 0 7 15,0-3-7-15,0 3-4 16,0 0-3-16,13 0 0 16,28 5 7-16,19 23-4 15,1 5 10-15,-1 1-5 16,-7 3-1-16,-7 4 0 15,-15-7 4-15,-9 0-4 16,-6-5 0-16,-10-4 1 0,-6 4 4 16,0 0-10-16,0 5-13 15,-44-3-90-15,6 4-63 16,-1 0-259-16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30.33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19 346 452 0,'0'0'257'0,"0"0"-123"15,0 0-13-15,0 0-19 16,0 0-18-16,0 0-12 15,-16-94-43-15,16 76-3 16,0 4 15-16,25 3-29 16,19-2 10-16,8 8-22 15,2 5 3-15,-1 0 17 16,8 0-18-16,-14 8 7 16,1 15 5-16,-20 7-7 15,-17 6-1-15,-11 13-2 16,0 8-4-16,-3 6 24 0,-52 3-23 15,-2-15 3 1,10-10 1-16,8-16-2 0,17-9 2 16,6-8-5-1,7-3 0-15,2-2 5 0,7-3-5 16,0 0 0-16,0 0 4 16,0 0-2-16,0 0 5 15,0 0-7-15,10 0-10 16,28-12 10-16,7-2 8 15,-1 3-8-15,-6 2 0 16,-7 9-2-16,7 0-56 16,1 0-145-16,-1 0-61 15,6 0-71-15</inkml:trace>
  <inkml:trace contextRef="#ctx0" brushRef="#br0" timeOffset="539">1317 529 609 0,'0'0'172'16,"0"0"-20"-16,0 0-15 16,0 0 3-16,0 0-44 15,0 0-33-15,-47-44-21 16,3 27-16-16,-3 0-1 15,-11-2 14-15,10-5-24 0,1 2 5 16,2-1 2-16,7-3-19 16,6-2 14-16,4-1-17 15,3-8 1-15,5-10-1 16,17-3 0-16,3-8-4 16,0 13 3-16,0 16 2 15,0 15 0-15,0 14-1 16,17 0-8-16,14 0 1 15,7 8 3-15,6 24 4 16,-11 11 0-16,-11 11 0 16,-22 18-7-16,0 5 7 15,0 8 0-15,-11-5-3 16,-23-5 3-16,-4-9 0 0,6-15-3 16,4-17 0-16,17-11 3 15,5-14-10-15,6-9 10 16,0 0-7-16,0 0 7 15,0 0 0-15,0 0-4 16,23-3-5-16,21-14 9 16,16-8-1-16,17-4 3 15,-8-6-4-15,2 7-58 16,-11 2-91-16,1 3-41 16,-20 11-79-16,-3 1-229 15</inkml:trace>
  <inkml:trace contextRef="#ctx0" brushRef="#br0" timeOffset="824">1858 17 151 0,'0'0'582'0,"0"0"-383"16,0 0-63-16,0 0-29 15,0 0-2-15,0 0-71 16,0 3 0-16,0 34 39 16,0 13-16-16,0 0-12 15,0 10-22-15,0 0-16 16,0 6 18-16,0-1-23 0,0-7-1 16,0 2-1-16,0-12-4 15,9-2-28-15,1-10-100 16,9-3-164-1,1-16-201-15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33.61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574 425 561 0,'0'0'275'15,"0"0"-140"-15,0 0-16 16,0 0-11-16,0 0-35 0,0 0-2 16,-44-82-14-16,35 76-23 15,-4 6 0-15,10 0-1 16,-3 0-19-16,-1 0 1 15,4 0-15-15,-13 6 0 16,-4 17 1-16,12 6-1 16,-3 1 2-16,11 0-2 15,0-2 5-15,0-5-5 16,39-3 0-16,2-8 0 16,13-10 0-16,-2-2 4 15,7 0-4-15,-5 0 8 16,-15-16-1-16,-7-10-7 15,-10-3 0-15,-19-5 4 0,-3-1 8 16,0 4-12 0,-3 8 0-16,-57 6-5 0,-11 9-4 15,5 8-33-15,2 0-57 16,20 0-81-16,15 22-97 16,26 1-176-16</inkml:trace>
  <inkml:trace contextRef="#ctx0" brushRef="#br0" timeOffset="378">1124 354 599 0,'0'0'260'0,"0"0"-100"15,0 0 1-15,0 0-30 16,0 0-43-16,0 0-51 15,0-25-10-15,0 25-27 16,0 0-12-16,0 12 12 16,0 8-15-16,16-1 15 15,28-4 0-15,11-10 2 16,5-1 9-16,-7-4-11 16,-14 0 0-16,-13 0 8 15,-4-4-6-15,-16-16 11 16,-6-2 16-16,0 0-5 15,0-6 7-15,-51 6-24 16,-19 5-2-16,1 6-10 0,1 11 1 16,27 0-21-16,7 0-38 15,30 14-91-15,4 12-73 16,0-7-61-16,54-4-441 16</inkml:trace>
  <inkml:trace contextRef="#ctx0" brushRef="#br0" timeOffset="630">1951 89 730 0,'0'0'272'0,"0"0"-93"0,0 0-13 16,0 0-49-16,0 0-47 15,0 0-3-15,-17-89-40 16,17 89-7-16,0 6-20 15,0 29 6-15,0 2-3 16,0 14-3-16,0-3 0 16,0 4 5-16,0-1-5 15,0-2 0-15,0-6-47 16,17-6-79-16,-12-8-89 16,-5-4-163-16,0-7-336 15</inkml:trace>
  <inkml:trace contextRef="#ctx0" brushRef="#br0" timeOffset="937">0 884 518 0,'0'0'298'15,"0"0"-202"-15,0 0-27 16,0 0 0-16,412-23 83 16,-151-6-57-16,38-2-26 15,-7-3 9-15,-3-1-45 0,-15 0-1 16,-27 4-7 0,-18 6-12-16,-39 2 11 0,-43 8-24 15,-42 10 0-15,-42 5-3 16,-27 0-6-16,-33 0-46 15,-3 11-137-15,-17 12-103 16,-43 9-107-16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32.47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241 71 569 0,'0'0'232'0,"0"0"-123"15,0 0 20-15,0 0-1 16,0 0-49-16,0 0-10 16,-156-23-28-16,156 23-10 15,0 0-18-15,0 0-8 0,0 0 5 16,-12 23-10 0,-14 17 0-16,4 11 53 0,0-8-52 15,22 0-1-15,0-4 2 16,0-7 4-16,7-3-12 15,37-6-8-15,9-8 14 16,8-2-1-16,2-10 6 16,8-3-5-16,-11 0 5 15,1 0 0-15,-17-20 4 16,-12-5-4-16,-17-7-2 16,-8-8 28-16,-7-6-12 15,0-3 8-15,-29-1-4 16,-18 4-17-16,-14 9 7 15,1 11-13-15,5 9 0 16,8 8-5-16,-7 6 5 0,3 3-21 16,7 0-40-16,6 23-60 15,22 17-65-15,16 0-134 16,0 0-202-16</inkml:trace>
  <inkml:trace contextRef="#ctx0" brushRef="#br0" timeOffset="285">879 156 820 0,'0'0'194'0,"0"0"-12"0,0 0-22 15,0 0-63-15,0 0-32 16,0 0-27-16,0-31-27 15,0 40 4-15,-6 19-11 16,-4 13-4-16,-8 1 20 16,14 3-15-16,4-2-5 15,0 1 0-15,0-5-4 16,0-4 1-16,0-3-80 16,0-4-71-16,0-6-120 15,10-10-120-15</inkml:trace>
  <inkml:trace contextRef="#ctx0" brushRef="#br0" timeOffset="639">1308 205 601 0,'0'0'241'0,"0"0"-89"0,0 0-7 16,0 0-41-16,0 0-13 15,0 0-53-15,-44-33-38 16,44 46 0-16,0 13 4 16,0 2-2-16,0 1 13 15,38-3-12-15,12-4 6 16,5-5-8-16,5-5 3 16,-2-12 7-16,2 0-10 0,1-2 9 15,-8-22 21-15,-8-1-11 16,-23-4 21-16,-22 1-7 15,0-4-20-15,-7 1 15 16,-46 5-29-16,-18 3 3 16,-17 9-6-16,2 11-1 15,16 3-15-15,3 0-71 16,23 34-65-16,6 6-82 16,5 9-267-16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37.74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190 234 410 0,'0'0'224'0,"0"0"-75"0,0 0-22 16,0 0 33-16,0 0-30 16,0 0-43-16,0 0-8 15,-7-9-24-15,7 9-29 0,0 0 16 16,0 0-26-16,0 0-5 16,0 0-6-16,0 0-1 15,-6 6-8-15,-10 23-1 16,1 3 5-16,8-1 2 15,7-5-2-15,0-3 0 16,0-5-2-16,29-2-8 16,18-8 3-16,-2-6-1 15,9-2 8-15,-10 0 10 16,-11-4-7-16,-5-19 1 16,-25-6 11-16,-3-5-11 15,0-6 1-15,-3-3-5 16,-49-3 7-16,-7 7-1 15,2 3-6-15,-1 14 0 16,11 7-3-16,9 10 4 0,-1 5-2 16,14 0-5-16,3 0-38 15,6 23-21-15,16 8-53 16,0 9-71-16,0 0-40 16,47 0-143-16</inkml:trace>
  <inkml:trace contextRef="#ctx0" brushRef="#br0" timeOffset="381">650 282 270 0,'0'0'303'0,"0"0"-155"0,0 0-9 16,0 0-24-16,0 0-9 15,0 0-45-15,0-19-13 16,0 19-18-16,0 0-24 15,0 0 6-15,0 0-12 16,13 0-3-16,4 10 1 16,8 11 4-16,13-4 3 15,0 0-5-15,12-5 0 16,5-3 6-16,-1-7-5 16,-6-2-1-16,-10 0 22 15,-4-14-18-15,-18-9 22 16,-6-3 11-16,-10-5 4 15,0-1 12-15,0 1-27 0,-22-3-2 16,-19 8 7-16,-11 6-30 16,5 6 5-16,3 8-6 15,-2 6-5-15,15 0-2 16,9 0-21-16,12 9-74 16,4 19-40-16,6 1-113 15,6-4-157-15</inkml:trace>
  <inkml:trace contextRef="#ctx0" brushRef="#br0" timeOffset="772">1568 146 678 0,'0'0'203'0,"0"0"-87"16,0 0 19-16,0 0-31 15,0 0-34-15,0 0 1 16,-63-49-44-16,63 49-15 16,0 0-12-16,0 3 5 15,0 25-12-15,0 6 7 16,0 4 0-16,10-4-5 16,40-11 4-16,21-7-6 15,11-9 0-15,13-7 7 16,-5 0 19-16,-15-20-17 15,-15-6-1-15,-33 1 20 16,-15-8-16-16,-12 3 11 0,-6-8 19 16,-61 4-21-1,-26 5-6-15,-8 4-8 0,-4 11-2 16,14 8-9-16,7 6 1 16,28 0-57-16,4 22-45 15,21 15-125-15,9 7-116 16,6 1-370-16</inkml:trace>
  <inkml:trace contextRef="#ctx0" brushRef="#br0" timeOffset="1033">64 795 747 0,'0'0'203'16,"0"0"-143"-16,0 0-20 16,0 0 97-16,402-49-30 15,-166 23-48-15,17-2-11 16,40-4-24-16,27 3-16 16,1 4 13-16,-2 10-18 15,-36 10-4-15,-74 5 1 16,-60 0-121-16,-79 8-217 15,-70 18-571-15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50.70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30 276 592 0,'0'0'330'16,"0"0"-194"-16,0 0-5 16,0 0 5-16,0 0-57 15,0 0-41-15,-29-19-12 16,29 15-18-16,0 2-7 16,38-7 10-16,16-2-8 0,22-4 2 15,30 1-2-15,-15 2 2 16,-6 4-1-16,-8 5-4 15,-17-2 0-15,-15-2 11 16,-13 5-6-16,-4-4-4 16,-12 1 24-16,-7 1-14 15,-1-1 20-15,-3-1-9 16,-5-8 0-16,0-4 14 16,0-4-30-16,-19-1 4 15,-35 3-2-15,-10 2-4 16,-8 8-4-16,1 1 0 15,11 9 4-15,19-3-2 16,13 3-2-16,17 0 0 16,11 0-1-16,0 0 1 15,0-2-4-15,5 2-1 0,29 0-2 16,14 2 7-16,22 18 0 16,12 0 0-16,1 0 7 15,-4-3-4-15,-2 3-3 16,-24 0 0-16,-15 6 3 15,-16 3-8-15,-22 5 4 16,0 5-5-16,-60 10 4 16,-40 14-27-16,-37 14-100 15,-17 12-239-15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48.91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168 260 178 0,'0'0'608'0,"0"0"-447"16,0 0-21-16,0 0-36 0,0 0 22 16,0 0-51-1,0 0-20-15,0 0 18 0,0-63-27 16,0 63-18-16,0 0 12 15,0 0-23-15,0 0 1 16,0 0 1-16,0 0-10 16,0 0 9-16,0 0-18 15,0 0 2-15,0 0-2 16,0 0 0-16,0 0 0 16,0 0-1-16,0 0 3 15,0 0-4-15,0 0 2 16,0 0 0-16,0 8 1 15,0 8-1-15,0-6 0 16,0 1 1-16,0-2 2 16,0 0-4-16,0 2 1 0,17 1 0 15,11 2 1-15,17 3-1 16,2 0 0-16,8 0-3 16,4-5 8-16,-5 2-5 15,-15-6 0-15,-7 4 0 16,-10-4 1-16,-7 4-1 15,-2 5 0-15,-13 3-4 16,0 6 4-16,0-3 0 16,0-1 0-16,-28-4 1 15,-13-2-3-15,-17-1 2 16,1-1 0-16,-9-2-4 16,11-4-7-16,-5-8-15 0,13 0-23 15,2 0-9-15,13-2-9 16,10-21-67-16,6-3-113 15,10-11-126-15</inkml:trace>
  <inkml:trace contextRef="#ctx0" brushRef="#br0" timeOffset="209">0 125 488 0,'0'0'205'0,"0"0"-16"16,0 0-33-16,0 0-37 15,0 0-19-15,0 0-38 16,-10-25-17-16,48 13-1 16,33 1-33-16,20-4 1 15,18 4-12-15,-17 11-2 0,-10 0-2 16,-21 0-98-16,-23 29-164 16,-29 11-229-16</inkml:trace>
  <inkml:trace contextRef="#ctx0" brushRef="#br0" timeOffset="756">1480 489 565 0,'0'0'249'0,"0"0"-134"15,0 0 51-15,0 0-8 16,0 0-52-16,0 0-24 16,-15-9-22-16,-39-2-42 15,-7 2 26-15,-5-2-8 16,-5-3-16-16,5-4 5 16,-3-2-21-16,5-3 4 15,-4-3-5-15,2-3-1 16,12-2 4-16,17 3-6 15,4-4-10-15,24 1 8 16,9-3-21-16,0 5 14 16,0 3 8-16,31 4-1 0,14 10 1 15,-7 10 1-15,3 2 0 16,11 0 4-16,-11 14-4 16,-3 20-3-16,-16 9 2 15,-10 8 2-15,-12 3-5 16,0 3 4-16,0-2 0 15,0-7-4-15,-12-11-11 16,2-11 6-16,4-11 7 16,6-10-8-16,0-2 10 15,0-3-3-15,0 0 5 16,0 0-7-16,28 0-11 16,27-23 16-16,14-8-4 15,8-3 8-15,5 2-8 16,-11 1-19-16,-8 4-94 0,-7 10-49 15,-7 3-91-15,-11 9-190 16</inkml:trace>
  <inkml:trace contextRef="#ctx0" brushRef="#br0" timeOffset="1178">2116 134 809 0,'0'0'186'0,"0"0"-49"15,0 0-3-15,0 0-33 16,0 0-59-16,0 0-1 16,-123-26-29-16,93 40-4 15,-1 18 1-15,15 2-8 16,3 4 4-16,13 4-5 15,0 0 3-15,13 2-5 16,34-9 2-16,24-10 0 16,11-11-1-16,1-14 5 15,8 0 7-15,-5-2 3 16,-10-27 3-16,-9-2 39 16,-26-6-28-16,-17 0-4 15,-24-9 17-15,0-3-31 0,-24-3 10 16,-39 7-16-16,-20 5 3 15,-8 13-13-15,-2 11 6 16,-12 10-7-16,9 6 4 16,5 0-22-16,9 22-54 15,30 17-64-15,33 6-220 16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00.36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236 140 544 0,'0'0'146'0,"0"0"36"15,0 0-48-15,0 0-15 16,0 0-16-16,0 0-14 15,0 0 10-15,0-74-33 16,0 71-22-16,0 3 17 16,0 0-42-16,0 0 7 15,0 0-11-15,0 0-14 16,0 0 10-16,0 0-11 16,0 0-12-16,-16 17 9 0,0 14-3 15,-4 9 4 1,12-3 2-16,8-2 0 0,0-3-3 15,0-4 3-15,28-2-10 16,20-7 10-16,-1-1-23 16,5-12 11-16,-5-4 5 15,3-2 6-15,-1 0 1 16,-11 0 0-16,-1-14 0 16,-15-6 13-16,-6-3-11 15,-8-8 8-15,-8-3 8 16,0-10 4-16,-39-4 8 15,-28 6-14-15,-9 4-15 16,0 10 3-16,7 13-4 0,1 9 0 16,10 6-2-1,8 0-9-15,6 32 3 0,6 23-55 16,18 10-69-16,7 18-114 16,13 11-303-16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2:53.46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4212 432 482 0,'0'0'375'0,"0"0"-283"16,0 0 35-16,0 0 6 15,0 0-71-15,0 0-26 16,-237-26-1-16,237 26-26 16,0 0 4-16,0 0-12 15,0 0 1-15,0 0-2 16,0 0 0-16,44 0-25 15,41 0 25-15,23 0 26 16,23 0-11-16,18-3-2 16,-17-8 0-16,0-5 29 0,-19 6-18 15,-36-2-4-15,-26 3 3 16,-26 1-7-16,-12 6 6 16,-13-4 1-16,0-3 3 15,0-8 5-15,-38 0-31 16,-22-7-3-16,-23 5 0 15,4 4 6-15,5 1 0 16,14 3 0-16,18 5-3 16,20 3 4-16,16 0-4 15,6 1 0-15,0 2 0 16,0 0 0-16,61 0-13 16,8 5 13-16,21 15 0 0,-5 3 8 15,-15 6-7 1,-10-4-1-16,-5 1 1 0,-17-6 0 15,-10 3-1-15,-12 3 0 16,-16 2-7-16,0 9-1 16,-66 3-35-16,-43 7-93 15,-21-2-123-15,-1 1-435 16</inkml:trace>
  <inkml:trace contextRef="#ctx0" brushRef="#br0" timeOffset="-1560">320 414 663 0,'0'0'196'0,"0"0"-57"16,0 0 8-16,0 0-45 15,0 0-12-15,0 0-56 16,32-40-13-16,16 26-12 15,9 3 10-15,1 7-5 16,-8 2-14-16,-2 2 0 16,-4 0 4-16,1 0-4 0,-7 17 0 15,-6 9 1-15,-23 11-1 16,-9 9 0-16,0 10 5 16,-47 11-1-16,-40-2 7 15,-7-8-10-15,14-14 3 16,14-11 0-16,25-18 2 15,19-5-8-15,14-7 2 16,8-2 0-16,0 0 3 16,0 0-3-16,0 0 0 15,11 0-6-15,42 0-4 16,20-2 10-16,19-10 16 16,9 1-16-16,-11 2 4 0,2 0-4 15,0 7-54 1,7-10-125-16,9 4-136 0,-10 6-284 15</inkml:trace>
  <inkml:trace contextRef="#ctx0" brushRef="#br0" timeOffset="-1027">1966 737 326 0,'0'0'462'16,"0"0"-307"-16,0 0-12 0,0 0-3 16,0 0-24-16,0 0-34 15,-314-126-27-15,237 101-13 16,8 2-15-16,1-2 6 16,21 1-25-16,3-7 8 15,18-1-2-15,11-2-10 16,7 0-4-16,8 0 3 15,0 5 3-15,0 6-12 16,0 17 6-16,0 1-1 16,11 5-6-16,5 0 2 15,18 0-1-15,-2 23 0 16,7 13 3-16,-11 11 1 16,-18 7-2-16,-10 9 0 15,0 0-2-15,0-6 1 0,0-6-4 16,0-10 1-16,-7-13 7 15,7 0 1-15,0-10-2 16,0-4 5-16,0-9-6 16,0 1 3-16,0-6 0 15,0 0-4-15,0 0 6 16,7 0-3-16,37-11 1 16,19-18 0-16,20-2 3 15,0 3-3-15,2 0 0 16,-2 3 0-16,-4 7 1 15,4-3-2-15,-7-2-44 16,1 3-106-16,-24 6-163 16,-21 5-365-16</inkml:trace>
  <inkml:trace contextRef="#ctx0" brushRef="#br0" timeOffset="-607">2697 349 830 0,'0'0'217'0,"0"0"-53"16,0 0-2-16,0 0-70 16,0 0-22-16,0 0-38 0,-66-46-17 15,39 60 1-15,-1 18-16 16,-4 11 2-16,10 5 3 15,16 1-5-15,6 0 0 16,0-7 0-16,38-5 1 16,16-8-6-16,13-12 5 15,2-12 0-15,2-5 6 16,1 0-2-16,-15-5 1 16,-5-21 10-16,-21-5 6 15,-18-3 12-15,-13-9-6 16,0-3-10-16,-29-3 11 15,-38 3-27-15,-12 8 3 16,-4 11-4-16,7 9-7 16,6 13 6-16,10 5-21 15,16 0-40-15,19 11-14 0,25 18-72 16,0 0-120-16,31-4-273 16</inkml:trace>
  <inkml:trace contextRef="#ctx0" brushRef="#br0" timeOffset="7455">6334 100 239 0,'0'0'601'0,"0"0"-385"15,0 0-50-15,0 0-29 16,0 0-33-16,0 0-52 15,0-26-6-15,0 26-25 16,0 0-21-16,0 0 5 16,0 0-5-16,-12 9-15 0,-10 22 15 15,3 9 3-15,-5 6 8 16,18-6-11-16,6-3 0 16,0-3-3-16,22-5 3 15,23-11 0-15,3-10-1 16,5-8 1-16,2 0 0 15,-1 0 0-15,-4-21 0 16,-8-7 17-16,-13-3-8 16,-14-7 20-16,-15-2 21 15,0-3-20-15,0 0 10 16,-31 1-18-16,-24 7-20 16,-11 10 5-16,3 13-6 0,-4 12-1 15,3 0 0 1,-12 3-14-16,0 31-19 0,2 15-66 15,21 3-104-15,31-13-371 16</inkml:trace>
  <inkml:trace contextRef="#ctx0" brushRef="#br1" timeOffset="12556">3837 2239 210 0,'0'0'806'0,"0"0"-610"15,0 0-25-15,0 0-68 16,0 0-48-16,0 0-2 0,-44-38-22 16,44 38-9-1,0 0-9-15,-4 0-13 0,-11 0-1 16,-7 26-3-16,-7 5 4 15,6 15 0-15,7-3 5 16,13 3-5-16,3-7 0 16,0-4 2-16,19-7-4 15,20-10 1-15,5-9 1 16,-6-4 0-16,9-5-8 16,-1 0 8-16,7-8 0 15,-9-16 4-15,2-4-1 16,-21-1 8-16,-3-4-2 15,-16-5 26-15,-6-3-8 16,0-1 1-16,-34 2-10 16,-23 9-15-16,-20 8 4 0,11 9-6 15,11 8 3-15,17 6-4 16,22 0-6-16,1 0-1 16,-1 0-9-16,-3 25-65 15,16 19-55-15,3 1-107 16,3 6-298-16</inkml:trace>
  <inkml:trace contextRef="#ctx0" brushRef="#br1" timeOffset="13141">5012 2423 677 0,'0'0'355'0,"0"0"-210"16,0 0 13-16,0 0-59 15,0 0-52-15,0 0-21 16,-22-13-18-16,22 13 4 16,0 0-12-16,29 0-3 15,29 0 3-15,24-5 3 16,10-2 8-16,12-4 0 15,5-1 6-15,-7-2-1 16,-19 5-2-16,-14 1-3 16,-18 5 2-16,-26-2-3 15,-8-1 11-15,-17 0 2 0,0 6-1 16,0-6 3-16,0-2-4 16,0-6-6-16,-27-4-10 15,-23 1-5-15,-8 0 2 16,-2 0-1-16,0 0 1 15,13 2 2-15,11 4-3 16,27 8 0-16,9-2 3 16,0 5-3-16,0 0-1 15,0 0-4-15,0 0-2 16,22 0 2-16,26 0-2 16,18 0 6-16,-3 8 4 15,5 9-4-15,-5 3 0 0,-10-2-1 16,-1 7 1-1,-11 3-1-15,-13 4-2 0,-20-1 3 16,-8 7-3-16,0 1 3 16,-61 5 0-16,-21-1 0 15,-5 2-24-15,4-5-67 16,14-3-87-16,22 1-276 16</inkml:trace>
  <inkml:trace contextRef="#ctx0" brushRef="#br1" timeOffset="11499">534 2584 732 0,'0'0'243'16,"0"0"-65"-16,0 0-22 0,0 0-50 15,0 0-42-15,0 0-15 16,-6-34-15-16,6 23-1 16,0-1-15-16,9-5-10 15,19 2-8-15,17 1 2 16,19-3-4-16,5 11-1 15,8 6-1-15,-5 0 1 16,-15 3-3-16,-5 29-9 16,-27 2-2-16,-3 3 4 15,-22 3 12-15,0-3-6 16,0-5-1-16,0-1 7 16,-16-11-8-16,-6-3-16 0,5-8 5 15,12-3 3 1,5-6 17-16,0 0 0 0,0 0 3 15,0 0 6-15,0-9-8 16,0-14 1-16,13-2-1 16,12-13-1-16,10 1 6 15,-4-3 4-15,2-4 2 16,-5 5 10-16,-3-1-10 16,-2 6 5-16,-8 5-2 15,-2 6-2-15,-10 15 0 16,3 8 2-16,-6 0-9 15,0 0 8-15,0 0-14 16,0 0-2-16,0 0 0 16,0 0-8-16,0 26 1 15,0 4 7-15,0 8 2 0,0 2 12 16,0-2-12-16,0-1 0 16,30 3-3-16,0-9 3 15,9-11 0-15,9 0 0 16,3-8 2-16,-4-7 0 15,7-5-2-15,1 0-7 16,5 0 5-16,-7-14-35 16,2 3-25-16,-5-1-76 15,-18 12-135-15,-21 0-256 16</inkml:trace>
  <inkml:trace contextRef="#ctx0" brushRef="#br1" timeOffset="12060">2697 2553 784 0,'0'0'291'15,"0"0"-92"-15,0 0-35 16,0 0-81-16,0 0-26 15,0 0-16-15,-112-72 3 16,65 55-27-16,-14-3 3 16,1-1 8-16,2-9-20 0,-8-2 5 15,3-11-7-15,5 3-5 16,5-5 2-16,12 7-2 16,12 13-1-16,12 5 0 15,11 8-2-15,6 1-4 16,0 2-4-16,0 4-5 15,17-4 6-15,33 3-6 16,4 6 2-16,-7 0 10 16,-11 15-17-16,-4 19 19 15,-23 9-8-15,-9 14 5 16,0 17 3-16,-41 15 0 16,-36 8-4-16,-5-8 4 15,21-26-3-15,23-23 0 16,29-21-13-16,9-13 4 0,0-6 12 15,0 0-5-15,32 0 1 16,38-20 5-16,28-23 13 16,7-8-2-16,3-1 3 15,-16 1-1-15,-16 11 0 16,-12 5-10-16,-13 8-3 16,-13 9 3-16,-16 6-3 15,3 6-31-15,-3 6-93 16,0 0-131-16,2 24-203 15</inkml:trace>
  <inkml:trace contextRef="#ctx0" brushRef="#br1" timeOffset="15577">7090 2016 500 0,'0'0'420'16,"0"0"-251"-16,0 0-5 15,0 0-26-15,0 0-38 16,0 0-17-16,0 0-29 16,-45-58-12-16,45 58-10 15,0 0-13-15,-5 0 2 0,5 0-7 16,-8 0-12-16,5 0-2 15,-11 14 0-15,-10 18 1 16,2 2 2-16,7 8-2 16,8-4 0-16,7 8 0 15,0-3-1-15,0-3 0 16,32-9 1 0,4-5 1-16,5-12-2 0,3-11-6 15,3-3 6-15,5 0 3 16,1-5 1-16,1-19-2 15,-7-7-2-15,-8-3 8 16,-4-6 15-16,-19-3 1 0,-10-8 4 16,-6-1 1-16,0 9-17 15,0 0-1-15,-35 17 3 16,-3 6-7-16,-1 9-5 16,2 5 0-16,-1 6-1 15,-25 0-2-15,-20 6-14 16,-18 37-48-16,-11 20-66 15,20 6-116-15,44 8-512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04:06.91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0 307 600 0,'0'0'165'0,"0"0"-48"16,0 0-30-16,0 0-3 15,330 37 27-15,8-61 39 16,88-26-81-16,28-16-49 16,-34 6 3-16,-55 3-22 0,-89 14 5 15,-92 11-6 1,-80 16-13-16,-77 16-84 0,-27 0-159 15,-77 7-405-15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14.276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7699 368 580 0,'0'0'160'0,"0"0"-36"16,0 0 4-16,0 0 6 16,0 0-32-16,0 0-40 15,-8-81 10-15,-33 71-25 0,-25-5-5 16,-36 4-17-1,-41 2-12-15,-54 3 5 0,-41 6-15 16,-31-3-2-16,-28 3 8 16,9 0-8-1,5 0 4-15,7-5-5 0,-1-1 0 16,0 0 5-16,-34 4-5 16,-41 2 0-16,-58 0 1 15,-44 2-1-15,-35 35-2 16,0 9-2-16,3 9 4 15,47-1-3-15,64-6 3 16,86-16 0-16,92-12 0 16,82-12 2-16,68-5-4 15,31-3 2-15,16 0 0 0,0 0 0 16,-12 0 0 0,2 0-11-16,1 0 11 0,-10 0 6 15,16 0-1-15,-5 0 4 16,-1 0-5-16,-4 0 8 15,4 0-12-15,2 0 2 16,7 0 0-16,-6 0-2 16,-16 9-1-16,-19 16-2 15,-20 13-2-15,-8 7 4 16,9 10 1-16,8 2 0 16,14 9-1-16,23 3 1 15,11 8 0-15,4 11 16 16,0 4-15-16,10 14 21 0,21-4-5 15,4 7 0-15,-19-3 12 16,1-1-10-16,-11-4-5 16,-6-7 7-16,2-5-14 15,-2-10-2-15,8-10 2 16,1-26-7-16,10-11 8 16,0-7-6-16,3-16-2 15,-6 2 1-15,6 1 5 16,-5 2-6-16,5 0 0 15,0 4 1-15,6 1 1 0,10-4-2 16,17-4 0 0,8 1-2-16,28-12 8 0,30 0-11 15,10 0 10 1,21 0-5-16,-6 0 5 0,7 0-5 16,-1 0 0-16,7-6 3 15,20-2-3-15,16-4 0 16,35 0 0-16,30-2 1 15,11-6 7-15,-4 3-8 16,-8 3 0-16,-7 2 2 16,-2 7 1-16,11-8-3 15,0 11 0-15,-10-3-4 16,-1 5 3-16,-11 0-4 16,0 0 5-16,-5 0-4 15,-6 0 4-15,-11-6 0 16,-5-8-5-16,-17 2 10 15,-8-8-11-15,-16 8 6 0,-6-6 0 16,-3 5 5-16,0 0-5 16,-3 1 0-16,-13 3-1 15,-18 3 3-15,-26 1-4 16,-20-1 0-16,-29-2 2 16,-20 8-3-16,-2-7 3 15,-2 2 0-15,10-1-2 16,-9 0 2-16,9-2 0 15,-17 5 0-15,-9 0 0 16,-4 3-3-16,-2-6 3 16,15-5 0-16,-2-1-4 15,8-2-8-15,-3 0 2 0,4-3 5 16,-7 3-19-16,0-1 19 16,0 4 1-16,-2-1 3 15,-1-2-3-15,-10 3 5 16,-9-7-2-16,0 4 0 15,0 0 1-15,0-4 4 16,0 4-4-16,0-11 0 16,0 0-2-16,0-7 3 15,0 0-1-15,0 1 0 16,0-15 5-16,-6 3-4 16,-16-9-1-16,2 1 0 0,-2 0 3 15,6-7 2 1,16 4-5-16,0-3 5 0,0 0-4 15,0-3 5-15,-13-6-5 16,4-3 3-16,-7 1 3 16,4-9-7-16,-4-6 0 15,8 0 2-15,6 0 5 16,-10 6-7-16,4 14 1 16,5 11 1-16,-2 9 9 15,-6 9-10-15,-1 5 2 16,2 1 10-16,-2-1-10 15,2 0-3-15,1-5 1 16,-4 0 3-16,-3 3 1 16,1 5-2-16,-1 6-3 0,0 8 4 15,2 1-1 1,-8 3-3-16,7 2 0 0,-11 6-7 16,-18 0 5-16,-33 0-11 15,-47 25-21-15,-57 35-67 16,-50 15-172-16,-52-4-505 15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21.50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79 712 794 0,'0'0'98'16,"0"0"-10"0,0 0 60-16,0 0-46 0,0 0-39 15,0 0 0-15,-79 10-23 16,79-10 0-16,0 0-24 16,0 0-3-16,0 0 15 15,0 0-28-15,0 0-4 16,60 0 4-16,31 0 3 15,33 0 6-15,22-6-9 16,1-9 0-16,-14 4 10 16,-25 5-10-16,-21-3 0 15,-34 3-2-15,-18 4 8 0,-25-1-8 16,-10 1 2 0,0-1 0-16,0-9 12 0,0-2-12 15,-32-3 0-15,-23-7-2 16,-11 8 6-16,3-5-4 15,-14 1 0-15,0 4 0 16,11 4-3-16,13 0 3 16,15 7 0-16,22 2 0 15,10 0 2-15,6 3-4 16,0 0 1-16,0 0-2 16,0 0 0-16,0 0 3 15,11 0 0-15,22 8-2 16,20 13 4-16,1 4-2 15,13 0 0-15,-10 4 3 16,1 0-4-16,-11-1 1 16,-3 2 0-16,-17 1-1 0,-13-5 1 15,-14-1-3-15,0 4-1 16,-41 2-60-16,-41 3-57 16,-1-2 15-16,14-3-83 15,22-12-141-15</inkml:trace>
  <inkml:trace contextRef="#ctx0" brushRef="#br0" timeOffset="337">1668 291 819 0,'0'0'199'0,"0"0"-35"16,0 0-37-16,0 0-37 16,0 0-59-16,0 0-20 15,0 53 10-15,0 13 19 16,0 8-1-16,0 12-25 16,0 8-10-16,0-2 11 15,0-4-14-15,0-11-1 16,0-11 1-16,0-15-1 15,0-13-11-15,0-19-31 0,0-7-80 16,0-12-17-16,0 0-34 16,0 0 14-16,0-34-56 15,0-17-117-15</inkml:trace>
  <inkml:trace contextRef="#ctx0" brushRef="#br0" timeOffset="2590">1581 330 430 0,'0'0'169'0,"0"0"-67"16,0 0 56-16,-92-149-35 16,85 120-25-16,7 8-15 15,0-3-35-15,0 4-4 0,38 6-24 16,30-4-8-16,12 10 3 16,8 2-10-16,14 6-1 15,-20 0 12-15,-5 6-14 16,-14 20-1-16,-13 10 1 15,-30 13 3-15,-20 16 0 16,0 18-5-16,-36 9 2 16,-46 11 16-16,-1-3-18 15,8-6 2-15,21-16-2 16,21-21 2-16,27-15 2 16,6-6-4-16,0-14-1 15,6-5-5-15,40-5 6 16,7-7 0-16,10-5 4 15,14 0 2-15,-1 0-6 16,10-9 0-16,2-16 2 0,-5-7 8 16,-9 1-10-16,-17 2 0 15,-26 0 13-15,-7-3-12 16,-16-1 20-16,-8-7 7 16,0-5-14-16,0-2 14 15,-25 5-22-15,-19 5 8 16,-2 13 10-16,8 10-15 15,7 6 0-15,15 8 3 16,-6 0-12-16,-6 14 3 16,9 23-3-16,0 17 0 15,19 3 0-15,0 4 1 16,5 2-2-16,50-6 0 0,11-9 0 16,11-7-2-1,0-13 3-15,-2-8 0 0,1-12 0 16,1-8 0-16,2 0 0 15,4-11 1-15,-20-20 3 16,-5-10 3-16,-17-7-7 16,-13-9 3-16,-6-18 0 15,-19-7 0-15,-3-4-3 16,0 0 5-16,-31 9-1 16,-17 11 2-16,3 15-2 15,7 16-3-15,16 15 20 16,13 13-21-16,9 7 4 15,0 0-4-15,0 18-14 0,0 40 3 16,0 25 10 0,0 14 1-16,0 0 5 0,16-5-5 15,6-12 0-15,9-14-4 16,2-18 4-16,1-8-17 16,-2-13-22-16,-10-14-37 15,-11-4-26-15,-6-9-20 16,-5 0-25-16,6-17 57 15,-6-20-57-15,0-6 31 16,-22 0 103-16,-44 0 10 16,-17 6 3-16,4 2 9 15,8 13 26-15,11 7 26 16,23 7-18-16,15 2 24 16,8 3-19-16,14 3-18 0,0-3 7 15,0 3-28-15,14-2-8 16,61-2 21-16,27-1 12 15,24-6 2-15,11-3 1 16,-19-5-13-16,-13 9 4 16,-42 4-15-16,-19 3 4 15,-22 0 18-15,-17 3-20 16,-5 0 9-16,0 0 20 16,0 0-8-16,0 0 5 15,0 0-15-15,0 0-13 16,0 0 7-16,0 0-20 15,0 0-2-15,0 29-5 16,0 10 7-16,0 14 2 0,12-5-2 16,13-2 0-16,13-9 0 15,14-9 0-15,8-14 0 16,3-8 0-16,4-6 9 16,-13 0-9-16,-7 0 0 15,-8-11 5-15,-4-18 7 16,-16-2-7-16,-7-9 5 15,-12-6 16-15,0 0-13 16,0 4 5-16,-15 9-7 16,-8 17 2-16,17 7 17 15,-3 6-20-15,9 3-7 16,0 0 7-16,0 0-10 0,0 3-5 16,0 31-7-1,0 18 12-15,9 4 4 0,20 2-4 16,8-9 1-16,1-6-1 15,1-9 0-15,-1-2 0 16,0-9-1-16,-13-3 7 16,5-9-8-16,-15-2 2 15,-5-7 0-15,2-2-1 16,10 0 4-16,13-22-3 16,9-21 8-16,11-9-7 15,-3-2 6-15,-16-3-7 16,-9 8 0-16,-5 3 6 15,-6 12-6-15,-4 14 0 16,-9 8-2-16,4 12 7 16,-1 0-10-16,10 0 2 0,9 0-3 15,14 10-4-15,5 15 10 16,0 1 0-16,-5 3-2 16,-7 2 5-16,-4-6-3 15,-3 1 0-15,-9-3 0 16,0-3-7-16,4-6 7 15,-4-2 0-15,-7-6-2 16,13-1 3-16,-6-5-1 16,0 0 0-16,12 0 2 15,5 0 0-15,11-23 1 0,3-14-2 16,-3-5 7 0,-11-7-5-16,-11 6-3 0,-22 5 0 15,0 13 3-15,0 8 2 16,0 14-5-16,0 0 0 15,0 3-6-15,0 0 5 16,0 0-1-16,6 0-5 16,10 19 2-16,6 19-1 15,3 8 6-15,4 0 0 16,2-1-2-16,-1-8 5 16,-11-13-3-16,3-10 0 15,-10-8 3-15,-2-6-3 16,-4 0 0-16,0 0 0 15,-2 0 2-15,11-6 3 16,7-17-3-16,8-6 1 0,-14 1 0 16,-1-1-1-16,-2 9-2 15,-3 5 0-15,-4 10-1 16,-3 5 1-16,10 0-6 16,9 0 1-16,3 24-3 15,6 6 6-15,-1 2 0 16,-2-7 2-16,4-1-5 15,-1-10 5-15,8-6 0 16,-7-5-3-16,3-3 7 16,-10 0-4-16,6 0 0 15,8-34 1-15,5-12 4 16,-6-8-5-16,-8-1 0 0,-22 6 5 16,-8-2 0-16,0 11-5 15,-8 6 0-15,-31 11 2 16,10 9-3-16,7 8 1 15,13 6-5-15,3 0-2 16,6 14-9-16,0 20 15 16,0 9-3-16,0 3 8 15,15-3-8-15,29 0 4 16,2-4 0-16,1-1-6 16,-3-5 6-16,5-3 0 15,-18-4 0-15,4-3 1 16,-19-6-1-16,-7-2 0 15,-9-7 0-15,0 0-6 0,-3 4 1 16,-49-4 3-16,8 2-11 16,3-5-73-16,13-5-56 15,28 0-150-15,0-15-303 16</inkml:trace>
  <inkml:trace contextRef="#ctx0" brushRef="#br0" timeOffset="2979">7176 44 846 0,'0'0'242'16,"0"0"-85"-16,0 0 18 15,0 0-75-15,0 0-41 16,0 0-5-16,-13-44-36 16,13 44-3-16,0 0-7 15,0 18-2-15,0 22-3 16,0 20 6-16,0 14-3 16,0 9 13-16,13 12-14 15,-4-1-4-15,-3 0 0 16,4-11 6-16,2-8-3 15,4-16-4-15,0-10 0 16,-2-11-2-16,0-10 2 0,-9-10-3 16,1-5-1-1,-1-8-31-15,-5-5-28 0,6 0-73 16,14 0-125-16,25-7-191 16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25.14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241 451 957 0,'0'0'159'15,"0"0"-13"-15,0 0-21 16,0 0-45-16,0 0-19 16,0 0-52-16,-22-23 2 15,22 49-11-15,0 14 0 16,0 14-1-16,0 3 1 16,0 1 0-16,15-9-2 15,23-13 9-15,6-7-7 16,5-12 0-16,-2-14 1 15,-8-3 2-15,11 0-3 0,-2-14 1 16,2-29 26 0,14-23-11-16,-4-17 24 0,-5-14-21 15,-17-9-4-15,-7 4 5 16,-18 10-15-16,-13 14-4 16,0 21 25-16,0 26-25 15,0 17 19-15,0 11 2 16,-6 3-17-16,-16 23-5 15,-4 38-11-15,-8 23 11 16,7 23 5-16,15 13-3 16,10 14-2-16,2 6 1 15,0 6-1-15,-14 0 2 16,5 1-2-16,-4-8 0 0,10-8-7 16,3-17 7-16,0-22-9 15,9-30 2 1,43-19-1-16,1-17 8 0,4-17 0 15,9-9 0-15,18 0 1 16,-5-17 0-16,-3-20 1 16,-2-12 8-16,-27-11-6 15,-15-11-4-15,-20-12 0 16,-12 2-12-16,0 2-3 16,-72 7-51-16,-8 12-17 15,-18 5-25-15,-10 7-134 16,-4 3-117-16,2-4-499 15</inkml:trace>
  <inkml:trace contextRef="#ctx0" brushRef="#br0" timeOffset="405">165 134 433 0,'0'0'270'0,"0"0"-140"15,0 0-2-15,0 0-33 16,0 0-20-16,0 0-53 0,0-28-5 16,0 28-5-16,-22 0-6 15,-1 14-6-15,1 0 8 16,12 0-8-16,10-5 2 15,0 2-2-15,0-2 0 16,22-2 1-16,27 1 3 16,11-8 3-16,-7 0 30 15,-4 0 16-15,-12-24 5 16,-14 1-14-16,-17-9-9 16,-6 4 4-16,0-4-26 15,-38 7-10-15,-28 5-3 16,2 12-1-16,-4 8 1 15,5 2-32-15,10 41-109 0,18 14-41 16,35 15-205 0</inkml:trace>
  <inkml:trace contextRef="#ctx0" brushRef="#br0" timeOffset="1959">1937 542 611 0,'0'0'227'16,"0"0"-58"-16,0 0 4 15,0 0-50-15,0 0-46 16,0 0 6-16,-54-91-38 16,32 74-21-16,0 0 20 15,0 2-29-15,-6 1-8 16,1 6 8-16,-4 2-12 0,-4 3-3 15,13 3 0 1,-11 0-4-16,2 20-2 0,-7 23-1 16,6 12 7-16,17 2-1 15,7-6 1-15,8-4 0 16,0-3-2-16,17-18 2 16,15-6-4-16,5-14-1 15,1-6 5-15,1 0-5 16,-7 0 11-16,2-9-6 15,-8-10 5-15,-4-16-4 16,-10 2 14-16,-7-6-15 16,-5-11 0-16,0 6 16 15,0 2-12-15,0 10-4 16,0 15 8-16,0 11-8 16,0 4 17-16,0 2-17 15,0 0-7-15,0 16 2 0,0 33-11 16,0 8 16-16,28 3 2 15,10-2 2-15,3-16-4 16,3-5 0-16,1-8 2 16,-7-12-4-16,-6-9 2 15,-1-4 0-15,-9-4-5 16,8 0 18-16,-5-9-10 16,-3-16-3-16,0-4 3 15,-12-5 3-15,-4-4-4 16,0 4-2-16,-6 8 6 15,8 9 0-15,-8 12-9 0,3 1 3 16,-3 4-5 0,5 0 1-16,12 0-6 0,-1 18 10 15,12 7-11-15,-3-5 14 16,-3 3-5-16,-6-3 2 16,3-6 0-16,-2-2-2 15,-1-6 2-15,-1-4 0 16,-5-2-4-16,6 0 4 15,3 0 0-15,-1-8-1 16,11-15 4-16,-6-5 5 16,-1-4-8-16,-6 1 0 15,0 0 6-15,-7 7-3 16,4 7-3-16,-7 8 0 16,-3 4 2-16,-3 5-4 0,0 0 2 15,6 0-3-15,1 0-4 16,9 0-4-16,7 5 5 15,-1 24 4-15,-3 9 2 16,-4-5-5-16,4-4 5 16,-3-9 0-16,0-6 0 15,-7-8 0-15,-2-6 0 16,-1 0 2-16,-3 0-1 16,-3 0 12-16,0 0-10 15,8-4-2-15,-3-17 9 16,4-5-10-16,-1 2 0 15,-2 11 4-15,-4 4 1 16,4 5-3-16,-6 4-2 0,0 0-14 16,14 0 12-1,5 0-9-15,9 8 11 0,4 2-7 16,4-4 10-16,-5 2-6 16,1-8 3-16,12 0 0 15,11 0 4-15,14-6-3 16,-3-21 2-16,-8 1 2 15,-20-6 1-15,-10-3-6 16,-18 2 11-16,-10-13-10 16,0 3 10-16,0 6-2 15,-32 11-6-15,10 12 20 16,13 11-19-16,9 3 8 0,-7 3-12 16,1 46-5-1,3 28-3-15,-10 19 8 0,10 7 0 16,-9 6 3-16,1-4 0 15,-2-1-3-15,13 2 6 16,-3 2-6-16,3 1 8 16,0 3-8-16,0-10 0 15,0-4-2-15,0-15 2 16,0-9 0-16,0-14 0 16,0-17 0-16,-6-15 4 15,-10-14-4-15,-15-10 0 16,-20-4 4-16,-13-4-4 15,-18-27 11-15,-4-15-2 16,-4-8-6-16,8-7-6 16,10-1 1-16,20-9-23 0,46-15 7 15,6-8-67-15,83-15-75 16,46 3-140-16,19 7-300 16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28.00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244 480 716 0,'0'0'213'0,"0"0"-107"16,0 0 21-16,0 0-23 16,0 0-15-16,0 0-53 15,-23 0-6-15,1 14-19 16,-3 11-9-16,-4 13 5 15,13 2-7-15,1-1 3 16,15 3-2-16,0-5 0 0,0-3-1 16,3-12 0-1,31-2 0-15,-8-11-5 0,2-9 5 16,-3 0 0-16,5 0 15 16,-8-11-15-16,-6-18 15 15,-10-5-5-15,-6-3-1 16,0-8 19-16,0 1-10 15,-38 4-7-15,-7 6 4 16,7 11-14-16,0 14 8 16,10 6-9-16,3 3 9 0,-5 0-18 15,5 26 8 1,9 14 1-16,3 8-4 0,13-4 6 16,0-1-2-16,45-9 0 15,19-11-3-15,12-12-1 16,13-11 4-16,-10 0 0 15,4-11 7-15,-17-21-5 16,-19-2-2-16,-1-5 7 16,-21-11-1-16,-9-6 34 15,-10-2-6-15,-6 0-19 16,0 13 28-16,0 12-28 16,0 15 12-16,-16 6-12 15,10 9-1-15,3 3 4 16,3 0-18-16,0 20-11 15,0 37 10-15,0 35 1 0,0 17 5 16,0 9-2 0,0 3-2-16,0 0 5 0,0 1-6 15,0 4 0-15,0 3-2 16,0 3 2-16,0-12-2 16,0-26 2-16,0-27-9 15,0-28 8-15,0-22-3 16,0-11 4-16,9-5-4 15,7-1 4-15,15-1 0 16,15-37 16-16,4-12-14 16,-9-14 4-16,-25-1-6 15,-16-12-11-15,0-4 0 16,-25 2-40-16,-29 1-28 16,-12 12-14-16,5 12-94 0,23 9-90 15,19 4-180-15</inkml:trace>
  <inkml:trace contextRef="#ctx0" brushRef="#br0" timeOffset="442">1406 191 801 0,'0'0'182'0,"0"0"-64"15,0 0 7-15,0 0-24 16,0 0-28-16,0 0-46 16,-60-65-16-16,104 61-7 15,5 4 4-15,4 0-8 16,4 6 0-16,-16 29-3 15,-13 10-5-15,-20 18 10 16,-8 9-2-16,-36 2 10 16,-27 3-8-16,-14-11 8 15,17-17-10-15,13-14 0 16,9-13 4-16,18-14-4 0,17-2 0 16,3-3 1-16,0-3 5 15,0 0-8-15,0 0 2 16,0 6-5-16,39-3 4 15,40-3 1-15,42 0-6 16,25-12-34-16,19-24-165 16,-13-11-114-16,-21 4-577 15</inkml:trace>
  <inkml:trace contextRef="#ctx0" brushRef="#br0" timeOffset="1535">2435 176 859 0,'0'0'202'0,"0"0"-35"16,0 0 11-16,0 0-70 15,0 0-16-15,0 0-40 16,-133-85-15-16,133 85 0 16,0 0-32-16,0 0 1 15,0 11-6-15,0 30 0 16,0 21 2-16,13 13-2 15,-4 8 1-15,5 5 3 16,-12-5 0-16,-2-6-4 16,0-14 1-16,0-20 3 15,0-14-5-15,0-15 1 16,0-9 0-16,0-5 2 16,0 0 1-16,0 0-3 0,0 0 13 15,0-10-12-15,12-19 7 16,4-14-8-16,17-4 0 15,1 5-2-15,-2 5 2 16,1 12 0-16,-5 10-7 16,13 9-2-16,9 6 3 15,-1 0-4-15,11 15 1 16,-16 22 4-16,-11 0-2 16,-27-1 7-16,-6-4-6 15,0-6 0-15,-17-5 4 16,-27-3 1-16,-7-5 1 15,14-4-6-15,-6-9 6 16,6 0 0-16,-1 0 9 0,5 0-9 16,11 0 0-16,6 0-1 15,4 0 2-15,5-4-2 16,4-1 1-16,3 5-3 16,0 0-4-16,0 0 2 15,0 0 4-15,0 0-6 16,0-9-15-16,38-2 15 15,4 0 3-15,9-1 4 16,-4-2 0-16,8-3 0 16,-5-1 0-16,4-5 0 15,-15 3 4-15,-8-2 2 16,-9-4-6-16,-12 1 0 0,2-2 19 16,-12 1-17-1,0 6 6-15,0 6 6 0,0 3-13 16,0 5 9-16,0 3-10 15,0 3 7-15,0 0-10 16,0 0 3-16,0 0-4 16,0 0 2-16,0 20-11 15,0 18 12-15,0 5 1 16,0-7 0-16,0-1-1 16,22-7 1-16,-3-8 0 15,3-5 1-15,14-7 3 16,-4-4-6-16,-1-4 3 15,13 0-1-15,-3-6 8 16,-2-26-8-16,-4-5 3 16,-10-14 4-16,-3-12 0 0,-5-12-7 15,-4-2 4-15,-13 0-1 16,0 6 1-16,0 10-4 16,0 20 0-16,0 13 22 15,-13 14-21-15,10 8 10 16,-3 4-11-16,6 2 4 15,0 0-8-15,0 0-2 16,-8 6-6-16,2 33 12 16,3 22 0-16,3 10 0 15,0 1 1-15,0 5 3 0,0-9-8 16,0-2 3 0,9-15-2-16,13-8 2 0,-5-14-43 15,-1-9-22-15,6-6-45 16,0-11-61-16,-6-3-29 15,0 0-58-15,-16-13-117 16</inkml:trace>
  <inkml:trace contextRef="#ctx0" brushRef="#br0" timeOffset="1964">3233 360 376 0,'0'0'259'0,"0"0"-97"16,0 0 3-16,0 0-67 15,0 0-12-15,0 0-24 16,-64-72-36-16,64 70-7 15,26 2-17-15,43-3-1 16,30-3 9-16,6-3-10 0,-4 1 0 16,-8-6 9-16,-21 2-6 15,-24 4 11-15,-19-4 15 16,-13 6 5-16,-16-2 10 16,0 2-1-16,0-3-7 15,0-5 0-15,0 3-19 16,-13-1-1-16,-12 4-5 15,-4 8-10-15,6 0 8 16,-2 0-9-16,-10 11 0 16,10 17-3-16,9 4 3 15,16 3 0-15,0 5-1 0,26 0 4 16,49 0-4-16,8 2 1 16,-6-4 0-16,-14-9 4 15,-19-4-4 1,-14-8 0-16,-14-6-2 0,-16-1 5 15,0 0-8-15,-8 2 3 16,-55 0 2-16,-36-1-9 16,-8-5-2-16,-14-6-85 15,13 0-48-15,4 0-75 16,5-12-109-16</inkml:trace>
  <inkml:trace contextRef="#ctx0" brushRef="#br0" timeOffset="2364">2811 57 769 0,'0'0'127'0,"0"0"15"16,0 0 5-16,0 0-35 15,0 0-37-15,0 0-16 16,-36-54-4-16,20 51-30 16,1 3-11-16,-1 0 9 15,-13 0-22-15,9 17-1 0,-2 14 0 16,8 3 2 0,14 0-2-16,0 1 0 0,0-7 0 15,30-7-4-15,18-10 6 16,3-5-2-16,-4-6 7 15,-8 0 0-15,-1-3 24 16,-16-22-5-16,-12-6-7 16,-10-5 7-16,0 5-26 15,-4 5 0-15,-33 6 0 16,2 12-13-16,13 8-76 16,19 0-176-16,3 11-380 15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31.25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143 397 542 0,'0'0'306'0,"0"0"-124"16,0 0-29-16,0 0-14 15,0 0-37-15,0 0-43 0,10-37-15 16,-10 37-4 0,6 0-28-16,-6 0 9 0,0 0-21 15,0 13 2-15,0 17-6 16,0 13 12-16,0 11-8 16,0 3 0-16,0-5 5 15,0-9-1-15,0-15-4 16,16-7 0-16,-3-15-1 15,-4-4 2-15,1-2-1 16,2 0 0-16,13 0 4 16,21-18 6-16,-2-13-5 15,3-9 4-15,-8-11 8 16,-7 0-10-16,-10-1-4 16,-10 7-1-16,-9 13 2 0,-3 12 3 15,0 11-7-15,0 7 3 16,0 2-7-16,0 0 4 15,-19 0-4-15,-3 0 2 16,7 0 1-16,7 5-2 16,8 5 3-16,0 6 0 15,0 7-4-15,0 2 4 16,0 1 0-16,17 3 0 16,15-1 2-16,-4-5 0 15,4-3-2-15,-9-2 0 16,-15-7 1-16,12 3-1 15,-17 0 0-15,4 4-1 16,-7-4 1-16,0-1-2 0,0 2 0 16,-33-6 2-16,-18-3-10 15,-12-6 3-15,-10 0-50 16,0 0-24-16,0-12-80 16,13-6-64-16,11-7-72 15,5-12-210-15</inkml:trace>
  <inkml:trace contextRef="#ctx0" brushRef="#br0" timeOffset="348">73 80 572 0,'0'0'247'0,"0"0"-114"15,0 0-18-15,0 0-10 16,0 0-48-16,0 0-9 15,0-14-32-15,0 22-9 16,0 18-1-16,0 5 2 16,0-2 4-16,0-6 2 15,19-3-5-15,20-11 24 16,-1-3-1-16,-10-6 9 16,0 0-5-16,-9 0 0 15,0-18 18-15,-16-5-23 16,-3-3-20-16,0 1 15 0,0-1-25 15,-37 3 0-15,-4 4-1 16,-4 9-5-16,8 8 5 16,-2 2-34-16,1 0-74 15,9 31-55-15,29 3-113 16,0-2-203-16</inkml:trace>
  <inkml:trace contextRef="#ctx0" brushRef="#br0" timeOffset="1036">840 183 563 0,'0'0'204'0,"0"0"-53"16,0 0 3-16,0 0-19 15,0 0-27-15,0 0-30 16,-49-34-2-16,43 30-31 16,6-1-1-16,0-4-8 15,0-5-18-15,6-6 6 0,13 0-23 16,3 1 3-1,8 1 23-15,-16 4-22 16,-3 0 9-16,0 7 5 0,-11 2-6 16,0 5 17-16,0 0-23 15,0 0-6-15,0 0 7 16,0 0-6-16,0 0-4 16,0 0-2-16,11 23-9 15,-5 17 13-15,4 14 0 16,-10 3 1-16,0 6 5 15,0 2-3-15,0 2-3 16,0-1 4-16,0-3 0 16,0-9-2-16,0-9-2 15,0-10 0-15,0-13 0 16,0-3 0-16,6-12 0 0,0-4 1 16,-6-3 0-16,0 0-1 15,0 0 0-15,0 0 2 16,0 0 9-16,-15 0-8 15,-31 0-2-15,-7 0 6 16,9 0-3-16,18 0-4 16,6 0 0-16,20 0 3 15,0 0-3-15,0 0 0 16,0 0 0-16,0 0-5 16,14 0 2-16,46 0-2 15,48-3 5-15,38-8 0 16,7-11-14-16,-16-2-85 15,-52-5-137-15,-85-10-438 16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39.0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16 663 66 0,'0'0'641'0,"0"0"-437"15,0 0-42-15,0 0-5 16,0 0-48-16,0 0-49 15,19-35-12-15,23 27-31 16,11-1-15-16,14 4 16 16,-3 5-16-16,-20 0 9 15,-12 0 3-15,-9 0-12 16,-9 5 4-16,-6 15-6 0,-2 3 0 16,-6 7 13-16,0 8-13 15,0 6 0-15,-45 5 7 16,-18 4 0-1,-14-1-7-15,1-3 0 0,15-10 2 16,17-13 1-16,28-11-3 16,10-12 0-16,6-3 3 15,0 0 0-15,0 0-5 16,22 0 2-16,44 0 0 16,27-15 7-16,15-4-7 15,-4 1 0-15,-8-6-2 16,-13 11 2-16,-17 5-24 15,-8-2-54-15,-7 5-125 16,-26-6-183-16</inkml:trace>
  <inkml:trace contextRef="#ctx0" brushRef="#br1" timeOffset="1980">1071 71 611 0,'0'0'172'0,"0"0"2"15,0 0-64-15,0 0 19 16,0 0-55-16,0 0 2 15,-16-71 12-15,16 71-39 16,0 0 6-16,0 0-18 16,0 0-15-16,0 0 3 15,0 0-25-15,0 0 0 0,0 16 0 16,12 22 7 0,14 17 7-16,8 7-1 0,-7 15-3 15,-12 6 14 1,1 3-24-16,-10 6 0 0,-6-6 9 15,0-1-5-15,0 6-4 16,0 4 2-16,0 4 2 16,0 7-3-16,0-5-1 15,0-7 0-15,0-11 10 16,0-12-8-16,0-11 4 16,0-11 2-16,0-13 2 15,0-3-9-15,0-13-1 16,0-6 1-16,0-3 0 0,0 1-1 15,0-3 0 1,0-1 2-16,0-3 5 0,0 0-10 16,0-1 3-16,0 0 0 15,0-4-4-15,0 0 4 16,0 0 0-16,0 0-4 16,0 0-27-16,0 0-15 15,0-23-28-15,13-15-128 16,25-13-144-16,20-5-450 15</inkml:trace>
  <inkml:trace contextRef="#ctx0" brushRef="#br1" timeOffset="2645">1910 654 459 0</inkml:trace>
  <inkml:trace contextRef="#ctx0" brushRef="#br0" timeOffset="10428">1795 717 700 0,'0'0'247'0,"0"0"-135"0,0 0-10 16,0 0-18-16,0 0 1 16,0 0-18-16,0-9 0 15,0 9-1-15,0 0-15 16,0 0-12-16,0 0-6 15,0 0-12-15,0 0-3 16,-9 0-13-16,-15 0-3 16,-4 6 12-16,6 6-12 15,3 4-2-15,0-1 1 16,0 2 2-16,-3 4-2 16,8-5-1-16,12 2 0 15,2-1-5-15,0 3 5 0,0 1 0 16,19-3 0-16,32 3 0 15,13-2-1-15,8-1 1 16,-7 3 0-16,1-5 6 16,-13 4-6-16,-15-3 0 15,-11 1 1-15,-12-2 1 16,-8-1-4-16,-7-1-1 16,0 1 1-16,0 3 1 15,-41-2 2-15,-27 7 0 16,-1-6 4-16,-5 0-5 15,11-8-3-15,10-7-12 16,14-2-13-16,1 0 0 16,6-2-25-16,9-21-11 0,7-29-8 15,16-11-59 1,0-12-153-16,0 2-622 0</inkml:trace>
  <inkml:trace contextRef="#ctx0" brushRef="#br0" timeOffset="10507">1795 717 555 0</inkml:trace>
  <inkml:trace contextRef="#ctx0" brushRef="#br0" timeOffset="10586">1795 717 555 0,'-162'-115'183'0,"200"104"-65"0,9 2 18 15,8 1-40-15,11 6-21 16,5 2-32-16,14 0-23 16,20 0-14-16,-3 0-6 0,-4 8-121 15,-15 9-272 1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1.0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95 0 835 0,'0'0'190'0,"0"0"-44"16,0 0-6-16,0 0-30 0,0 0-44 15,0 0-8-15,11-3-18 16,-11 3-23-16,0 0 5 15,-6 6-22-15,-30 14 2 16,8 10-2-16,12 5-2 16,0 3 0-16,16 2 2 15,0 0 0-15,16-8-7 16,45-3 7-16,14-13 0 16,12-4-1-16,10-12 4 15,-4 0 1-15,-8 0-4 16,-18-15 2-16,-19-2 7 15,-17 0-8-15,-12-8 2 16,-19-4 13-16,0-6-9 16,0-2 9-16,-44 0-1 0,-10 7-13 15,-13 6 6 1,-2 6-8-16,-2 10 0 0,11 8-2 16,0 0-5-16,15 0-39 15,14 20-37-15,21 6-72 16,10-4-74-16,16-1-161 15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1.35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15 983 0,'0'0'175'0,"0"0"-6"0,0 0-24 16,0 0-59-16,0 0-35 15,0 0-24-15,0-16-16 16,0 24-4-16,0 23 1 16,0 15-4-16,18 11 24 15,1-3-27-15,5 4 13 16,4-4-14-16,-6-5 0 15,-3-4 4-15,-6-5-3 16,-4-11 0-16,-9-6-2 0,0-9-33 16,0-3-35-1,0 4-83-15,0-1-164 0,-3 4-281 16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1.79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376 23 909 0,'0'0'143'0,"0"0"-13"0,0 0 5 16,0 0-29-16,0 0-45 15,0 0-26-15,0-28-3 16,0 28-32-16,0 22 1 16,-8 13 4-16,2 8-4 15,6 0 5-15,0 2-6 16,0 2 0-16,0-7 3 16,28-6-2-16,11-11-1 15,2-6 0-15,16-12 2 16,-2-2 3-16,-2-3-2 15,7 0 0-15,-5-11 25 16,-14-14 8-16,-5-4 2 16,-33-8 4-16,-3-6-18 0,0-1 9 15,-17 1-17-15,-43 9-6 16,-3 6 2-16,-20 7-12 16,3 7 0-16,-2 8 0 15,-6 6-17-15,1 0-35 16,1 0-39-16,14 30-65 15,1 4-167-15,30 0-383 16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2.98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67 717 0,'0'0'340'0,"0"0"-158"15,0 0 4-15,0 0-42 0,0 0-58 16,0 0-32 0,0-67-3-16,0 63-23 15,0 0-2-15,0 4-4 0,0 0-8 16,0 0 5-16,0 0-19 16,0 0 2-16,0 8-5 15,0 34 9-15,3 15-6 16,5 11 8-16,-2-4-7 15,-1-7 4-15,0-3-5 16,1-11 0-16,0-6-6 16,-3-11 3-16,-3-9-30 15,0-8-23-15,0-4-31 16,0-2-32-16,0 3-115 16,0-6-203-16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04:07.1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0 235 572 0,'0'0'215'0,"0"0"-109"15,0 0-54-15,0 0 30 16,311 59 62-16,63-98-32 0,85-24-34 16,11-4-63-1,-52 10-4-15,-83 17-11 0,-104 18-2 16,-78 16-42-16,-84 6-151 16,-46 0-245-16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3.47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146 183 865 0,'0'0'149'0,"0"0"-18"16,0 0-1-16,0 0-10 0,0 0-43 15,0 0-11-15,16-32-2 16,-23 32-27-16,-2 0-18 16,-1 0-7-16,-2 0-2 15,2 0-6-15,-6 24-2 16,4 15-2-16,12 7 0 15,0 0 2-15,0-4-5 16,44-7 2-16,11-15 1 16,8-9 1-16,9-11 1 15,-8 0-1-15,3-8 7 16,-20-29-7-16,-8-3 7 16,-17-9-7-16,-12-2 16 0,-10-1 19 15,0 7-19 1,-10-1-4-16,-45 11 3 0,-5 13-15 15,-9 5-1-15,-8 14-1 16,8 3-4-16,-5 0 4 16,17 5-15-16,7 24-48 15,17 12-16-15,18 1-94 16,15 7-171-16,0-7-584 16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3.8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 29 1104 0,'0'0'165'0,"0"0"19"0,0 0-35 15,0 0-80-15,0 0-25 16,0 0-31-16,-6-29 1 15,6 29-3-15,0 17-7 16,0 21 18-16,0 16 6 16,0 10-21-16,0 7 13 15,0 8-16-15,0 4 3 16,15-2 0-16,14-7-3 0,10-14-2 16,-8-14-2-1,-2-18 1-15,-7-11-1 0,-6-9 0 16,-10-2-9-16,-3-6-4 15,-3 0-40-15,0 0-22 16,-9 0-97-16,-58 0-291 16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4.1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0 112 917 0,'0'0'123'16,"0"0"-51"-16,0 0 0 16,0 0-34-16,0 0-8 15,0 0 33-15,258 42-5 16,-107-33 40-16,56-9-58 15,59 0 10-15,50-9-15 16,20-25-16-16,1 0-3 16,-39 5-9-16,-37 3-5 15,-48 13 15-15,-45 3-6 16,-38 8 2-16,-31-1-6 16,-39 0-1-16,-22 3-6 0,-15 0-1 15,-15 0 1 1,-8 0-1-16,0 0-1 0,-5 0-36 15,-65 0-48-15,-28 0-141 16,-10 18-194-16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4.60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49 651 0,'0'0'361'0,"0"0"-241"15,0 0 19-15,0 0-16 16,0 0-33-16,0 0-23 16,31-49-5-16,-31 49-25 15,0 0-14-15,0 0 4 16,0 0-14-16,0 0 1 16,0 0-11-16,5 5-2 15,0 24 1-15,7 8 0 0,-9 15 3 16,4 2 1-16,-7 9 0 15,0 0-5 1,0 0 3-16,0-9-2 0,0-6-4 16,0-10-2-16,0-13-38 15,0-7-50-15,0-7-69 16,0-6-162-16,0-5-363 16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4.90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 0 911 0,'0'0'201'0,"0"0"-128"16,0 0 55-16,0 0-42 15,0 0-34-15,0 0-39 16,0 8-5-16,0 35 19 16,0 10 10-16,0 3-13 15,6 3-17-15,-6 2-1 16,0-1 2-16,0-6-5 16,0-9-5-16,0-10 2 0,3-9-54 15,10-11-78-15,-4-12-138 16,20-3-164-16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5.18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39 0 915 0,'0'0'105'0,"0"0"-13"16,0 0 41-16,0 0-47 0,0 0-41 16,0 0-10-1,16-6-14-15,-16 32 9 0,0 14 20 16,0 11-18-16,0 4-5 16,0 8-14-16,0 2-3 15,0 1-6-15,0-6-1 16,-10-14-3-16,-2-6-7 15,4-9-68-15,0-11-118 16,-9 0-269-16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5.55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0 242 932 0,'0'0'57'0,"0"0"-26"15,0 0 60-15,0 0 24 16,0 0-63-16,368 13 47 16,-162-22-38-16,23-20-18 0,9-2-19 15,-2-1-12-15,-18 5 8 16,-17 0-19 0,-17 4 3-16,-16 3 2 0,-21 3-2 15,-26 3-3-15,-29 5-1 16,-26 4-5-16,-25 5-14 15,-25-3-78-15,-2 3-104 16,-14-9-150-16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6.18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17 148 868 0,'0'0'105'16,"0"0"-56"-16,0 0 18 15,0 0 8-15,0 0-29 0,0 0-35 16,-33-2-5-16,33 2 8 16,55 2-5-1,27 7 14-15,17-3 17 0,15-3 0 16,3-1 6-16,-6 2-25 16,-24-4-4-16,-24 0 3 15,-24 0-15-15,-20 0 5 16,-10 0 4-16,-9 0 4 15,0 0 30-15,0-18-8 16,-6-7-35-16,-43 1 12 16,-17 2-10-16,8 2-3 15,2 5 4-15,8-1-5 16,17 4 5-16,-5 4-8 16,17-1 0-16,0 9-2 15,16-3 4-15,3 3-2 0,0 0 0 16,0 0-4-16,0 0 1 15,38 5-8-15,1 16 11 16,-1-7 7-16,3 6-1 16,15 3 4-16,2 3 1 15,2 2-9-15,1 3 10 16,-14 4-12-16,-2-1 0 16,-23 1 6-16,-16 5-4 15,-6 0-1-15,0-1 0 16,-22-1 0-16,-22-4-2 15,6-8-24-15,-1-4-50 16,23-4-39-16,7-6-159 16,9-12-238-16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6.56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30 138 0,'0'0'1020'0,"0"0"-959"0,0 0 26 16,0 0 24 0,0 0-54-16,0 0-38 0,44-26 7 15,16 26 30-15,1 0-18 16,-7 0-14-16,-6 0-9 15,-4 0 16-15,-6 0-22 16,0 8-5-16,-5 19 8 16,-11 17-10-16,-13 5 9 15,-9 8 5-15,0 1-8 16,0-4 5-16,0-3-9 16,0-2-3-16,0-9 8 15,0-3-9-15,0-9 0 16,0-5 0-16,0-8-27 15,0-6-41-15,0-9-49 16,0 0-83-16,-15 0-102 16,-1-6-358-16</inkml:trace>
  <inkml:trace contextRef="#ctx0" brushRef="#br0" timeOffset="164">150 367 436 0,'0'0'542'15,"0"0"-436"-15,0 0 24 16,0 0 29-16,0 0-43 16,298-52-66-16,-161 32-20 15,-24 3-30-15,-42 3-57 16,-49 5-334-16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9.53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97 520 0,'0'0'421'16,"0"0"-257"-16,0 0 31 15,0 0-39-15,0 0-83 16,0 0 6-16,0 0-32 16,0 0-20-16,31-89 5 15,-31 83-15-15,8 4 3 16,-8 2-6-16,0 0-7 16,0 0 14-16,0 0-12 0,0 0-8 15,0 0 13-15,0 0-7 16,0 0-7-16,0 0 0 15,0 0 5-15,0 0-1 16,0 0-4-16,0 0 0 16,0 0-9-16,0 0-1 15,0 0 6-15,0 17-8 16,0 16 6-16,5 6 6 16,12 9 0-16,14-5 0 15,7-3 0-15,6-3 0 16,17-12-6-16,-1-10 4 15,3-9-5-15,5-6 5 0,1 0 2 16,-14-9 0-16,-11-13 5 16,-11-7-5-16,-19 0 0 15,-6-8 5-15,-8 2 0 16,0 1 12-16,0 9-13 16,-8 7 3-16,-6 10 15 15,6 5-13-15,5 3-4 16,3 0 1-16,-6 0-6 15,-7 5-3-15,4 25-5 16,-1 13 8-16,10 8 8 16,0-3-5-16,0 1-3 15,19 2 3-15,16-2 1 16,4-1-5-16,-1-1 1 0,-7-11-24 16,1 2-9-1,-9-13-51-15,-1-2-19 0,9-5-37 16,7-8-134-16,6-10-161 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04:06.05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594 97 20 0,'0'0'912'0,"0"0"-719"16,0 0-46-1,0 0-9-15,0 0-29 0,0 0-35 16,0 0-27-16,-66-66 0 15,60 66-29-15,3 0 4 16,-4 0-8-16,-21 2-13 16,-27 36 9-16,-14 15-10 15,-30 16 0-15,8 6 8 16,14-1-4-16,23-2-4 16,23 2 0-16,31-5 2 15,0-3-4-15,31-13 2 16,54-7 0-16,21-20-5 15,2-15 5-15,-4-7-3 16,-18-4-2-16,-20 0 5 16,-17-4 5-16,-18-12-5 0,-18-7 0 15,-13-1 14-15,0 2-14 16,-13-1 0-16,-40 5 1 16,-30 4 4-16,-10 3-10 15,-2 2 4-15,0 7-12 16,25 2 0-16,17 0-52 15,14 0-41-15,29 11-60 16,10 4-181-16,54-10-404 16</inkml:trace>
  <inkml:trace contextRef="#ctx0" brushRef="#br0" timeOffset="411">935 193 157 0,'0'0'644'16,"0"0"-464"-16,0 0-30 15,0 0-35-15,0 0-19 16,0 0-35-16,-77-88-28 16,145 77-6-16,17 2-25 15,7 0 15-15,-16 6 18 16,-21 3-13-16,-11 0 7 15,-22 0-5-15,0 0-9 16,0 6 3-16,-19 29-12 0,-3 16-6 16,0 9 41-1,0 5-25-15,0 4-1 16,0-6 3-16,-9 1-10 0,-1-8 8 16,4-1-16-16,-6-7 0 15,8-7 8-15,4-13-7 16,0-8 2-16,0-6-3 15,4-5 3-15,47-7-7 16,9-2 4-16,-6 0-41 16,-6 0-17-16,-32 0-78 15,-16-2-103-15,0-10-127 16,-38-2-522-16</inkml:trace>
  <inkml:trace contextRef="#ctx0" brushRef="#br0" timeOffset="605">1033 560 468 0,'0'0'248'16,"0"0"-89"-16,0 0-15 16,0 0-27-16,0 0-31 15,0 0-23-15,-44-24-37 16,105 22-10-16,30-7 5 16,40-2-18-16,18-1 8 15,7-4-11-15,-7 1-1 16,-38 9-66-16,-35 6-167 15,-48 0-89-15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3:59.8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91 92 809 0,'0'0'232'0,"0"0"-64"0,0 0-1 16,0 0-33-16,0 0-45 15,0 0-46-15,-91-92-24 16,91 112-17-16,0 32 4 16,16 15 17-16,6 6-5 15,-3 1 9-15,-1 3-6 16,-2 1-2-16,-6 4-6 15,-1-1-11-15,-1-2 11 16,-3-2-13-16,1-2 0 16,-3-4 4-16,5-10 0 15,-2-7-4-15,2-11 0 16,0-14-16-16,1-3-21 16,4-10-20-16,-4-4-34 0,4-9-40 15,3-3-118-15,6 0-106 16</inkml:trace>
  <inkml:trace contextRef="#ctx0" brushRef="#br0" timeOffset="420">742 571 622 0,'0'0'253'16,"0"0"-85"-16,0 0-23 15,0 0-4-15,0 0-32 0,0 0-42 16,-31-101 8-16,15 95-28 16,3 2-22-16,13 4 14 15,0 0-39-15,0 0 1 16,0 0-1-16,0 0-4 16,0 0 2-16,0 18-6 15,0 10 8-15,0 3 5 16,13 1-5-16,34 3 0 15,20-4 3-15,9 1-3 16,-2-7 9-16,-2 1-9 16,-8 0 0-16,-10-3-1 15,-16-5 1-15,-10 6 0 16,-17-4-2-16,-11-2 9 0,0 2-14 16,0-3 7-1,-55 0-1-15,-21-2-7 0,-3-7-13 16,-10-2-50-16,3-6-5 15,10 0-79-15,9 0-75 16,20-24-43-16,15-19-215 16</inkml:trace>
  <inkml:trace contextRef="#ctx0" brushRef="#br0" timeOffset="478">742 571 568 0</inkml:trace>
  <inkml:trace contextRef="#ctx0" brushRef="#br0" timeOffset="586">742 571 568 0,'-38'-147'254'0,"60"115"-106"0,2 3-28 0,-9 10 14 15,-8 4-42-15,2 6-15 16,7 7-20-16,12-1-47 0,21 3-9 16,17 0-1-16,3 0-41 15,2 14-122-15,-2 10-162 16,-17 4-552-16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02.1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137 49 723 0,'0'0'241'0,"0"0"-79"0,0 0-1 15,0 0-42-15,0 0-23 16,0 0-30-16,0 0-33 16,-57-49-9-16,38 89-20 15,0 15 17-15,-4 11 15 16,12-3-29-16,8-4 6 15,3-2-4-15,0-5-9 16,0-7 7-16,0-7-3 16,0-3-8-16,0-14-7 15,0-3-56-15,3-4-21 16,11-4-119-16,0-8-148 16,18-2-635-16</inkml:trace>
  <inkml:trace contextRef="#ctx0" brushRef="#br0" timeOffset="404">541 292 118 0,'0'0'744'16,"0"0"-598"-16,0 0-15 15,0 0-11-15,0 0-46 16,0 0-32-16,-22-29-38 15,19 29 4-15,-4 26-8 0,7 9 11 16,0-4-10 0,0 3 8-16,0 0-5 0,0-2-1 15,22-3-3-15,10-9 1 16,6-6 3-16,10-11-4 16,3-3 0-16,10 0 12 15,-8 0-10-15,-12-21 12 16,-3-1 29-16,-2-7-5 15,-20-2 3-15,-7-6-17 16,-9-4 2-16,0 2-6 16,-6-1-12-16,-35 8-5 15,-20 7-3-15,1 7-4 16,5 12 2-16,-5 4-9 16,13 2-34-16,8 0-10 15,17 0-59-15,22 6-102 0,0 8-91 16,6 2-207-16</inkml:trace>
  <inkml:trace contextRef="#ctx0" brushRef="#br0" timeOffset="1132">1481 135 631 0,'0'0'188'0,"0"0"-66"0,0 0 30 16,0 0-41-16,0 0-15 15,0 0-32-15,-25-20-32 16,25 20 1-16,0 0-27 16,-13 6 0-16,4 14 8 15,-4 5 13-15,4 4-19 16,2 0-2-16,7 8 0 15,0-1 2-15,0-1-8 16,0-3 0-16,29-7 2 16,18-5-2-16,8-6 0 0,-2-8 5 15,15-6-1-15,-9 0-2 16,1 0 2-16,-11-22-2 16,-11-4 20-16,-16-5 13 15,-13-7-10-15,-9-5 22 16,0-5-25-16,0-5-7 15,0 14-2-15,-31 7-13 16,-15 9 12-16,5 13-12 16,-9 6 0-16,6 4-4 15,-11 0-5-15,-2 0 3 16,-10 20-33-16,1 15-57 16,17 5-30-16,13 3-170 15,3-2-231-15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07.45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0 269 1005 0,'0'0'74'0,"0"0"-23"16,0 0 70-16,0 0-49 16,0 0-36-16,0 0-20 15,8 0-4-15,68 0 6 16,25 0 39-16,27-6-14 15,-12-5-11-15,-20 2-22 16,-25 1-5-16,-34 5 14 0,-14-3-14 16,-14 6 8-16,-9-3 16 15,0-8-21-15,0-3 17 16,-9-9-18-16,-36-4 1 16,-3 9-8-16,4-5 0 15,-7-1 0-15,3 7 5 16,4 0-3-16,3 1-2 15,6 3 0-15,15 5 2 16,15 1 2-16,5 5-4 16,0-1-1-16,0 3-1 15,8 0-3-15,47 9 5 16,11 15 1-16,5 1 0 16,-5 0 6-16,-11 3-7 15,-8 1 0-15,-9 0 13 16,-16-3-13-16,-13 2 0 0,-9 4-1 15,0-1-6-15,-25 6 6 16,-35-2-12-16,-10-4-46 16,3-2-92-16,25-7-118 15,20-4-175-15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07.8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0 161 972 0,'0'0'212'0,"0"0"-61"16,0 0-22-16,0 0-39 16,0 0-29-16,0 0-8 15,0-37-34-15,0 37-15 16,0 0 8-16,0 0-9 15,0 3-4-15,0 23 2 16,0 6 0-16,15 7 8 16,17 0-5-16,13 3 0 15,3-3 13-15,2-5-16 16,-2 1 7-16,-3-7 6 16,-8-2-10-16,1-6 11 15,-11 0-11-15,-9-3-4 0,-2-3 7 16,-16-2-3-16,0-3-4 15,0-4 0-15,0 1-1 16,0 3-2-16,-34-3-16 16,-37-1-3-16,-14-2-28 15,2-3-56-15,12 0-49 16,35-12-107-16,22-39-106 16</inkml:trace>
  <inkml:trace contextRef="#ctx0" brushRef="#br0" timeOffset="167">124 55 742 0,'0'0'240'0,"0"0"-70"0,0 0-12 15,0 0-68-15,0 0-42 16,0 0-40-16,320-54-1 16,-214 54-7-16,-15 0-5 15,-8 0-100-15,-35 0-194 16,-33 6-431-16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05.82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2977 70 81 0,'0'0'827'15,"0"0"-678"-15,0 0-15 16,0 0 18-16,0 0-49 0,0 0-36 16,9-70-8-16,-9 70-4 15,0 0-14-15,0 0-36 16,0 0-2-16,0 12-5 16,0 29 9-16,0 13-3 15,0 3 1-15,0 3-4 16,0-3 3-16,7-6-4 15,9-8 0-15,-1-5-4 16,1-9-8-16,-10-11-65 16,1 0-66-16,-7-12-182 15,0 0-277-15</inkml:trace>
  <inkml:trace contextRef="#ctx0" brushRef="#br0" timeOffset="481">1506 170 233 0,'0'0'657'0,"0"0"-562"16,0 0-5-16,0 0 24 0,0 0-21 16,0 0-43-16,-10-26-14 15,10 26-28-15,0 3-1 16,0 14-7-16,0 11 9 16,0 8 33-16,0 3-35 15,0 1 9-15,7-4-9 16,18-1-4-16,14-6 8 15,5-12-11-15,3-6 0 16,13-8 10-16,8-3-8 16,1 0 16-16,-14-17 25 15,-17-3-2-15,-10-6 4 16,-28 1-16-16,0-8-11 16,0-6 7-16,-35-1-15 15,-40 6-10-15,-18 2-4 0,-15 21-11 16,-7 11-16-16,14 0-48 15,24 14-27-15,17 17-53 16,23 4-163-16,13-7-481 16</inkml:trace>
  <inkml:trace contextRef="#ctx0" brushRef="#br0" timeOffset="777">811 66 848 0,'0'0'224'16,"0"0"-79"-16,0 0 13 16,0 0-38-16,0 0-59 15,0 0-60-15,-17 18 8 16,17 31 11-16,0 14 27 15,0 8-15-15,0 0-18 16,6 4-8-16,10-2 5 16,17 0-9-16,1-10-2 15,-2-12-16-15,-7-5-90 16,-17-9-139-16,-8-8-362 16</inkml:trace>
  <inkml:trace contextRef="#ctx0" brushRef="#br0" timeOffset="1012">0 1104 803 0,'0'0'255'0,"0"0"-222"15,0 0 8-15,0 0 111 16,464 0-11-16,-197-5-47 15,32-17-44-15,15-8-31 0,-9 4-2 16,-22 0-17 0,-30 9-10-16,-39 3-31 0,-30-3-75 15,-26 2-151-15,-5-7-298 16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04.33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435 60 706 0,'0'0'283'0,"0"0"-110"15,0 0 4 1,0 0-57-16,0 0-26 0,0 0-54 16,0-22-14-16,0 22 4 15,0 0-21-15,0 0-4 16,0 11-5-16,0 21 3 16,0 13 25-16,0 9-27 15,7-2 6-15,-4 2 4 16,3-2-11-16,1-9 0 15,-7-3 0-15,0-9-33 16,0-8-47-16,0-12-63 16,0-8-94-16,37-3-95 15,12 0-293-15</inkml:trace>
  <inkml:trace contextRef="#ctx0" brushRef="#br0" timeOffset="376">1093 149 646 0,'0'0'217'16,"0"0"-83"-16,0 0 16 15,0 0-27-15,0 0-21 16,0 0-50-16,-22-17-22 16,22 17-14-16,0 0-15 15,-4 23-1-15,-2 7 4 16,6 12-2-16,0-5 3 15,0-3-3-15,0-2-4 0,6-7 3 16,26-8-1-16,15-8 5 16,14-7-5-16,10-2 0 15,-5 0 20-15,-6-11 16 16,-13-12 6-16,-8-2 3 16,-10-7-15-16,-29-3 11 15,0-7-22-15,0 2-15 16,-45 5-1-16,-16 7-3 15,-8 12-6-15,0 3 3 16,8 8-32-16,16 2-43 16,22 3-37-16,18 0-138 15,5 8-134-15</inkml:trace>
  <inkml:trace contextRef="#ctx0" brushRef="#br0" timeOffset="674">2256 26 587 0,'0'0'485'16,"0"0"-353"-16,0 0 26 16,0 0-34-16,0 0-54 15,0 0-39-15,-10-26-5 16,10 26-24-16,0 24 4 15,0 10 38-15,0 5-34 16,10 2 9-16,2 5-4 0,-2-3-14 16,12-1 8-16,-13-1-9 15,10-7 0-15,-16-3-4 16,5-5-37-16,-8-3-70 16,0-3-111-16,0-7-199 15</inkml:trace>
  <inkml:trace contextRef="#ctx0" brushRef="#br0" timeOffset="1027">0 870 122 0,'0'0'665'15,"0"0"-545"-15,0 0 8 16,0 0-37-16,0 0-41 16,0 0-26-16,121 0 50 15,41 0 28-15,38 0-32 16,51 0-20-16,48-6 2 16,50-25-22-16,36-7-4 15,8-1-4-15,-14 1-18 16,-24 9 2-16,-47 1-4 15,-25 2-2-15,-44 6 15 0,-36 0-11 16,-48 9 10-16,-51-1-13 16,-49 7 2-16,-27 2-6 15,-28 0-3-15,0 3-44 16,-34 0-82-16,-59 3-252 16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0.76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 0 954 0,'0'0'217'16,"0"0"-27"-16,0 0-47 0,0 0-34 15,0 0-51-15,0 0-27 16,0-15-6-16,0 15-16 16,0 0 1-16,0 29-7 15,0 20-2-15,16 25 5 16,6 12 1-16,-5 17 2 16,-12 16-3-16,1 10 1 15,-6 11-3-15,0 6 0 16,0 3 4-16,-19-12-5 15,0-20-1-15,-3-25 2 16,10-35-4-16,12-17 0 16,0-14 3-16,0-12-2 15,0-8-1-15,0-6 0 16,0 0-1-16,0 0 0 0,0 0-26 16,0-18-21-16,0-27-41 15,53-27-213-15,21-14-335 16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1.2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0 104 859 0,'0'0'229'0,"0"0"-82"16,0 0 15-1,0 0-49-15,0 0-57 0,0 0-37 16,16-55-16-16,9 44 6 16,3 0-3-16,5 2 2 15,-5 1-5-15,-12 1 5 16,0 5-1-16,-10 2 2 16,-6 0-6-16,0 0-1 15,10 2-2-15,5 22 1 16,7 8 5-16,8 7-3 15,-11 9 11-15,-4 7-5 16,-8 2-4-16,-7 3 8 16,0-4-8-16,0-6-3 15,0-1-2-15,-7-6 0 0,-11-6 7 16,-6-6-6-16,2-11 1 16,8-8-1-16,-9-7 3 15,0-2-2-15,1-3 7 16,0 3-5-16,5-3 5 15,9 0-2-15,-9 0-3 16,6 0-2-16,6 0 3 16,5 0-5-16,0 0 0 15,0 0-4-15,0 0-8 16,33 0 0-16,27-6 8 16,26-8-1-16,6 1 1 15,16-5-51-15,-9 6-50 16,-11 6-111-16,-8 1-168 0,2 2-509 15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1.79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35 249 362 0,'0'0'554'15,"0"0"-463"-15,0 0 30 16,0 0 9-16,0 0-77 16,0 0-31-16,-35-26-2 0,64 20-9 15,18 0 18-15,14-2 9 16,9-4-10-16,5 1-6 16,2-1-9-16,-3 1-7 15,-18 0 6-15,-11 2-5 16,-22 3 2-16,-15 3 5 15,-8 0 3-15,0-5 17 16,0-4 6-16,0-2-12 16,-31-6-11-16,-17 3-1 15,-24-1-1-15,-5 4 6 16,6 2-8-16,24 8 4 16,25 0 2-16,16 4-1 15,6 0-14-15,0 0-4 0,0-2 0 16,0 2-7-1,22 0-4-15,22 0 11 0,11 0 2 16,8 10 1-16,10 2 1 16,-3 2-4-16,7 4 1 15,-18 2-1-15,-11 0 1 16,-3 3-1-16,-23-1-1 16,-12 7 0-16,-10 6 1 15,0 5-10-15,-16 3-29 16,-22-2-51-16,-1 9-66 15,17-13-170-15,22-11-520 16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2.17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0 840 0,'0'0'239'15,"0"0"-43"-15,0 0-36 16,0 0-70-16,0 0-40 16,0 0-20-16,0 0-17 15,0 23-10-15,0 8 14 16,16 6 1-16,-1 3-2 16,-2 3-10-16,-4 3-1 15,-9 3-3-15,0-1-2 16,0 0-31-16,0-1-86 15,0-5-148-15,0-5-280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04:19.54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338 372 763 0,'0'0'270'16,"0"0"-94"-16,0 0-39 15,0 0-24-15,0 0-10 16,0 0-47-16,0 0-31 15,0 0-3-15,-83-48-12 16,39 76-4-16,-9 10 2 16,7 8 0-16,15 2-5 15,-1 9 1-15,4 8-2 16,12 7 1-16,13 3-3 16,3-4 0-16,0-11-1 15,25-14-8-15,41-15-9 16,5-11 5-16,11-8 10 0,-2-10-1 15,-14-2 4-15,-19 0 5 16,-14 0-2-16,-14-11 2 16,-19-20-1-16,0-10 1 15,-19-4 3-15,-45-1-5 16,-6 9-2-16,-3 9 1 16,16 16-2-16,7 9-4 15,4 3-2-15,15 0-32 16,9 23-59-16,6 14-47 15,16 3-112-15,0-3-216 16</inkml:trace>
  <inkml:trace contextRef="#ctx0" brushRef="#br0" timeOffset="450">881 512 333 0,'0'0'393'15,"0"0"-191"-15,0 0-34 16,0 0-34-16,0 0-27 16,0 0-38-16,-98-62-21 15,98 62-24-15,0 0-15 16,0 34-8-16,0 17-1 16,0 12 3-16,0 0 3 0,0-3-6 15,7-10 4 1,30-8-2-16,1-17-2 0,3-11 0 15,11-14-4-15,-5 0 4 16,8 0 9-16,-17-8-2 16,-10-12-2-16,-12-7 3 15,-10 0 5-15,-6-5 3 16,0-3 3-16,0 10 7 16,0 8-3-16,0 8-14 15,0 9 5-15,0 0 5 16,0 0-19-16,0 2-5 15,-13 42-5-15,4 16 10 0,3 11 6 16,6 10-6 0,0-10 0-16,0-6 0 0,22-7-1 15,9-12-37-15,2-10-53 16,-5-15-99-16,-6-12-164 16,10-9-324-16</inkml:trace>
  <inkml:trace contextRef="#ctx0" brushRef="#br0" timeOffset="688">1549 841 635 0,'0'0'203'16,"0"0"-73"-16,0 0-12 15,0 0-47-15,0 0-44 0,0 0-9 16,305-40 7-16,-184 31 0 15,-8-4-13-15,-5-2-7 16,-15 4-5-16,-39-1-7 16,-23 3-55-16,-18 3-55 15,-13 1-14-15,0-1-100 16,-51 0-434-16</inkml:trace>
  <inkml:trace contextRef="#ctx0" brushRef="#br0" timeOffset="900">1904 583 478 0,'0'0'275'0,"0"0"-103"0,0 0-39 16,0 0 6-1,0 0-53-15,0 0-49 0,-28-42-26 16,28 56-5-16,0 17 33 16,28 7 4-16,-12 11-16 15,6 4-5-15,-3 8-4 16,1-4-9-16,-12 0-1 15,3-5-8-15,-5-4-4 16,-6-3-64-16,0-4-175 16,0-14-265-16</inkml:trace>
  <inkml:trace contextRef="#ctx0" brushRef="#br0" timeOffset="1321">2404 507 511 0,'0'0'237'15,"0"0"-89"-15,0 0-32 16,0 0-28-16,0 0-11 16,0 0-25-16,129-129-20 15,-68 129-1-15,21 0-10 16,-5 0-7-16,-2 19-5 15,-10 10 4-15,-21 6-1 0,-19 5-5 16,-9 0-4 0,-16 11 15-16,0 1 2 0,-54 2 9 15,-16-2 6-15,0-7-16 16,3-11 6-16,26-5 1 16,6-15-7-16,20-2-15 15,8-6 1-15,7 0 2 16,0 2-6-16,7 0 1 15,52-2 4-15,18-3 5 16,8-3-5-16,27 0-5 16,12-9 4-16,13-19-5 15,-2-1-3-15,-23 1-58 16,-35 8-95-16,-40 10-137 16,-24 2-146-16</inkml:trace>
  <inkml:trace contextRef="#ctx0" brushRef="#br0" timeOffset="1579">3800 533 535 0,'0'0'285'0,"0"0"-116"16,0 0-35-16,0 0-26 15,0 0-26-15,0 0-37 16,-69-32-26-16,94 32-18 15,58-6 0-15,35-3 19 16,31-7-5-16,4-8-8 16,-1 1-1-16,-23 3-6 15,-36 4 0-15,-38 4-56 0,-47 6-135 16,-8 1-25-16,0-4-212 16</inkml:trace>
  <inkml:trace contextRef="#ctx0" brushRef="#br0" timeOffset="1787">4169 222 513 0,'0'0'243'15,"0"0"-71"-15,0 0-29 16,0 0-26-16,0 0-53 16,0 0-34-16,121-24 7 15,-58 52 10-15,-5 15-1 0,-4 12-20 16,-16 4-6-16,-1 4-12 15,-18-2-4-15,3-1-4 16,2-7 0-16,-18-4-107 16,-6-9-270-16</inkml:trace>
  <inkml:trace contextRef="#ctx0" brushRef="#br0" timeOffset="2084">5164 38 1070 0,'0'0'151'16,"0"0"-68"-16,0 0 37 15,0 0-25-15,0 0-55 16,0 0-20-16,50-46 5 15,-24 46-18-15,18 40 0 16,1 17-2-16,-4 14 5 16,-3 9 0-16,-2 0-5 15,-6-3-2-15,0 1 2 16,-15-10-5-16,-5-1-31 16,-10-13-90-16,0-6-183 15,-10-7-470-15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2.51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10 151 214 0,'0'0'652'0,"0"0"-480"0,0 0-3 16,0 0-34-16,0 0-60 16,0 0-27-16,-10-31-18 15,10 31-17-15,0 0-7 16,0 0-6-16,0 14-12 16,16 12 11-16,37-1 2 15,15-5 2-15,-8-8-2 0,-2-9 0 16,-14-3 1-16,-16 0 3 15,-6 0 6-15,-6-9 25 16,-13-13 5-16,-3-7-5 16,0-3-8-16,-9-2-10 15,-39-1-8-15,-13 10-10 16,1 5 0-16,16 8-3 16,18 6-38-16,26 6-58 15,0 0-86-15,3 4-176 16,49 16-31-16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2.72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57 710 0,'0'0'293'0,"0"0"-103"15,0 0 9-15,0 0-72 16,0 0-49-16,0 0-36 15,0-57-15-15,0 57-26 16,0 26-1-16,0 13 0 16,0 16 4-16,0 4-4 15,0 7-9-15,0 1-73 16,0-4-140-16,0-6-248 16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5.51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50 835 0,'0'0'249'0,"0"0"-91"16,0 0 32-16,0 0-53 15,0 0-55-15,0 0-35 16,3-50-12-16,-3 50-15 16,0 14-12-16,0 17-7 15,19 15 10-15,-3 5-8 16,0 4-3-16,-10 7-1 16,-6 1-92-16,0 3-205 15,-22 2-863-15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4.9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93 29 675 0,'0'0'297'0,"0"0"-132"15,0 0 34-15,0 0-54 16,0 0-45-16,0 0-39 16,-75-29-12-16,68 29-13 15,7 0-7-15,0 0-11 0,0 0-5 16,0 14-12-16,0 24-1 16,0 10 7-16,0 12 0 15,0-9-7-15,0-2 2 16,0-9 4-16,0-5-6 15,0-13-4-15,0-2-37 16,0-2-38-16,0-7-46 16,13-2-78-16,12-6-103 15,13-3-121-15</inkml:trace>
  <inkml:trace contextRef="#ctx0" brushRef="#br0" timeOffset="335">316 195 665 0,'0'0'201'0,"0"0"-29"0,0 0-26 16,0 0-27-16,0 0-31 16,0 0-33-16,0-21-20 15,0 21-17-15,0 17-1 16,-6 10-3-16,6 10 20 16,0-6-26-16,0 1 0 15,6-7-7-15,32-5 4 16,-5-8-1-16,5-6-1 15,-1-6-1-15,1 0 4 16,0-4 20-16,-8-18 10 16,-8-7-12-16,-13-3-1 0,-9-5-9 15,0 6 5-15,-25 2-16 16,-36 6-2-16,-12 9-2 16,3 12-3-16,10 2-22 15,19 0-28-15,13 5-49 16,17 18-80-16,11-3-92 15,0-5-157-15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3.26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647 154 563 0,'0'0'268'0,"0"0"-77"16,0 0-17-16,0 0-23 15,0 0-38-15,0 0-57 16,0-54 3-16,-6 54-25 16,6 0-19-16,-5 0-8 15,-6 14-7-15,-1 21-6 16,2 14 5-16,10 11 0 16,0-3-3-16,0-3 4 15,10-9-1-15,35-13 0 16,-1-18-10-16,10-14-1 15,-1 0 12-15,2-5 2 0,-11-30 3 16,-11-10-1-16,-11-1 3 16,-22-9-2-16,0 5 0 15,0 3-2-15,-52 8-3 16,-5 10-17-16,-2 12-19 16,4 14-28-16,20 3-36 15,26 14-79-15,9 26-75 16,0 6-176-16</inkml:trace>
  <inkml:trace contextRef="#ctx0" brushRef="#br0" timeOffset="336">1277 278 472 0,'0'0'418'15,"0"0"-248"-15,0 0-18 16,0 0-8-16,0 0-60 15,0 0-38-15,-23-72-8 16,18 72-17-16,-6 0-17 16,5 0-4-16,-2 20 0 15,0 9-2-15,8 2 0 16,0 3-4-16,8-5 4 16,28-5-3-16,13-11 3 0,-5-10 1 15,0-3 1 1,-2 0 2-16,-13-8 5 0,-7-16 3 15,-19-1 1-15,-3-7 2 16,0 6-4-16,-10-2-9 16,-43 11-1-16,-2 12-41 15,1 5-85-15,15 0-141 16,34 0-213-16</inkml:trace>
  <inkml:trace contextRef="#ctx0" brushRef="#br0" timeOffset="593">1947 46 929 0,'0'0'241'0,"0"0"-75"0,0 0-5 16,0 0-56-16,0 0-47 15,0 0-28-15,-35-46-26 16,35 63-4-16,0 17 0 15,0 15 6-15,0 9-3 16,0 0 1-16,0 6-2 16,0 5-2-16,16-9-9 15,3-3-47-15,-9-6-73 16,-1-10-150-16,-3-7-417 16</inkml:trace>
  <inkml:trace contextRef="#ctx0" brushRef="#br0" timeOffset="915">146 892 775 0,'0'0'228'16,"0"0"-146"-16,0 0 55 15,0 0-20-15,0 0-39 16,0 0-36-16,-146-11-42 0,282 11-1 16,81-9 1-1,88-13 40-15,38-13-3 0,9-8-21 16,-16 5-6-16,-37 4-2 16,-38 9 0-16,-49 8-8 15,-50 6 2-15,-50 7-2 16,-48 4-1-16,-26 0-3 15,-26 0-10-15,-12 4-75 16,0 12-132-16,-22 7-140 16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0.22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57 88 506 0,'0'0'455'0,"0"0"-281"15,0 0 17-15,0 0-73 16,0 0-25-16,0 0-33 16,-44-46-14-16,44 43-15 0,0 3-7 15,0-2-10 1,0 2 1-16,0 0-10 0,0 0-2 16,0 0-1-16,0 0-2 15,0 0 3-15,0 0-3 16,0 0-1-16,0 0-2 15,0 0-5-15,25 2 0 16,27 16 8-16,11 10 1 16,3 1-1-16,-11-3 4 15,-8 2-2-15,-12-5-2 16,-9-3 1-16,-4-3-1 16,-16-3 0-16,1-2 1 15,-7-2-1-15,0 2-1 0,0 2 1 16,0 4 1-1,0-1 1-15,-19-3 0 0,0-2-1 16,-17-4-1-16,-2 1-16 16,-3-3-47-16,-14-1-50 15,-1-5-85-15,2 0-141 16,15-5-185-16</inkml:trace>
  <inkml:trace contextRef="#ctx0" brushRef="#br0" timeOffset="158">44 88 479 0,'0'0'269'0,"0"0"-129"0,0 0 6 16,0 0-23-16,0 0-55 15,0 0-33-15,147-78-14 16,-96 72-21-16,-4 2-2 16,7 4-93-16,-2 0-250 15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6.7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55 49 613 0,'0'0'271'0,"0"0"-105"15,0 0 4-15,0 0-12 16,0 0-68-16,0 0-32 16,-55-26-14-16,55 24-18 15,0 2-25-15,8-9-1 16,36 4-8-16,16-2 8 0,26 7-1 15,-1 0 1-15,-8 7-4 16,-1 24 4-16,-15 10-1 16,-30 7 1-16,-18 9-4 15,-13 5-4-15,0 1-4 16,-38-8-1-16,-14-15-1 16,11-11 11-16,19-15 0 15,10-8 1-15,12-6 2 16,0 0 0-16,0 0 5 15,0 0-5-15,0 0-10 16,34 0-8-16,20 0-4 16,16 0 22-16,22 0 5 0,13 0-5 15,3-6-95-15,7-6-172 16,-1-2-191-16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7.0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82 42 942 0,'0'0'278'0,"0"0"-97"15,0 0-42-15,0 0-55 0,0 0-34 16,0 0-23-1,-80-42-23-15,80 62-1 0,0 26-3 16,0 25 0-16,0 15 14 16,0 5-3-16,0 1-7 15,9 5 2-15,4-5-2 16,-2-4-2-16,-5-8 3 16,-6-14-5-16,0-12-13 15,0-11-28-15,0-11-75 16,0-7-89-16,0-5-142 15,8-6-206-15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7.50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0 109 842 0,'0'0'203'0,"0"0"-35"16,0 0-32-16,0 0-49 16,0 0-52-16,0 0-19 15,15-92 3-15,7 81-4 16,-6 5 6-16,-5 3-2 16,-5 3-4-16,-6 0-6 15,0 0-5-15,0 0-4 16,6 11-3-16,13 27 3 0,10 13 6 15,-1 6-3 1,5 3 6-16,-2 0-5 16,1-2-1-16,-4-10-2 0,-3-8-1 15,-3-8 4-15,-9-12-2 16,-10-9-1-16,-3-2 1 16,0-9-1-16,0 0 1 15,0 1 1-15,0-1-1 16,-19 0 8-16,-15 0-7 15,-4 0 15-15,11 0-12 16,13 0 1-16,0 0 2 16,14 0-7-16,0 0 0 15,0 0-2-15,0 0-7 16,61 0-17-16,60-13-12 0,57-4 19 16,40-12-82-16,5-5-151 15,-10 3-156-15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8.02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54 236 917 0,'0'0'150'0,"0"0"-28"0,0 0 20 16,0 0-66-16,0 0-34 16,0 0-33-16,-54-14-9 15,97 12-10-15,23-4 10 16,19 0 9-16,14-3 1 16,6 0-9-16,-7-2 0 15,-18-1 1-15,-14 1 4 16,-24 2-3-16,-20 7 0 15,-16-1 0-15,-6-6 5 16,0 1 3-16,-6-7 14 16,-36-2-23-16,-2 3-2 15,-7-3 4-15,3 3-1 0,4-1 0 16,6 0-1-16,13 7-1 16,9-1 5-16,2 8-4 15,14 1-1-15,0 0-1 16,0 0-5-16,0 0-7 15,30 13-13-15,17 16 25 16,19 2 1-16,-5 1 2 16,-4-1-2-16,1 0 1 15,-17-2 0-15,-6-3-2 16,-20 0 0-16,-10-1 0 16,-5 1 0-16,0 5 0 15,-42 2-43-15,-12-3-118 16,-7-1-152-16,10 1-518 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04:36.41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153 20 784 0,'0'0'220'16,"0"0"-81"-16,0 0-34 0,0 0-15 15,0 0-23-15,0 0-10 16,0 0-10-16,-88-8-10 16,88 8-18-16,0 0-4 15,35 0-14-15,26 0-1 16,18 0 13-16,4-8-3 15,-20 4-5-15,-28 4-5 16,-26 0 1-16,-9 0 5 16,0 0-4-16,0 0-2 15,0 0 3-15,0 0-3 16,0 0 0-16,0 4 0 16,-6 18-4-16,-32 13 4 0,-3 7 11 15,-20 1-10-15,-5 0 3 16,1-3 0-16,-1-6-4 15,19-11 1 1,14-5-1-16,27-10 0 0,6-5 0 16,0 0-4-16,0 3 3 15,0 0-6-15,39 2 7 16,14-2 0-16,1-1 1 16,13-1-1-16,-10-2 3 15,0 5-3-15,-2-2 2 16,-2 3-4-16,-9 5 4 15,5 0-3-15,-11-2 4 16,-13 4 0-16,-6-1-3 16,-19 4-7-16,0 0 4 15,0 6 3-15,-57-1 3 0,-6-3-3 16,-14-3-3-16,-9-2 1 16,10-10-1-16,4-2-16 15,23-3-24-15,21 0-30 16,25 0-38-16,3 0-33 15,16-6-81-15,98-22-101 16</inkml:trace>
  <inkml:trace contextRef="#ctx0" brushRef="#br0" timeOffset="360">1002 95 553 0,'0'0'263'0,"0"0"-86"15,0 0-13-15,0 0-51 16,0 0-34-16,0 0-24 16,16-83-20-16,28 81-16 15,4 2-10-15,12 0-7 16,-11 0 5-16,-13 0-5 16,-6 20-1-16,-14 11-1 15,-16 15 0-15,0 7 3 16,0 8-1-16,-60-4 3 15,-11 3-1-15,-12-9 1 16,-2-4-1-16,2-13 2 16,23-9-4-16,22-7 1 0,21-7 7 15,17-2-9-15,0-1-1 16,14 1 0-16,62-4 3 16,48-5 5-16,38 0-2 15,12-5-6-15,-21-18-80 16,-45 3-145-16,-54 6-353 15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40.49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91 883 0,'0'0'123'0,"0"0"13"16,0 0 29-16,0 0-69 15,0 0-87-15,0 0 32 16,539 0 48-16,-231-17-39 16,11-3-30-16,-20-1-9 0,-40 5-5 15,-45 6-4-15,-59 3-2 16,-49 7-19-16,-53 0-111 16,-31 0-158-16,-22 17-216 15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38.6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80 52 400 0,'0'0'202'0,"0"0"-17"16,0 0-11-16,0 0-40 15,0 0 2-15,0 0-28 16,-16-15-12-16,10 15-31 16,6 0-2-16,0 0-14 15,0 0-16-15,-3 0-9 0,3 0-10 16,-6 0-5-16,-1 0-8 15,7 0-1-15,-9 20-9 16,-5 12 1-16,6 8 7 16,0 6 1-16,8-12-2 15,0-2-3-15,22-3 3 16,24-11-7-16,7-2 5 16,7-11 2-16,4-5 2 15,-10 0 5-15,-9 0-2 16,-13-15 3-16,-16-9 0 15,-10-5 0-15,-6-9 6 16,0-5-4-16,-6 1-3 16,-37 1 1-16,-10 10-4 15,2 8-2-15,10 12 0 0,18 7-15 16,18 4-34-16,5 0-63 16,0 18-99-16,0 11-88 15,47 7-213-15</inkml:trace>
  <inkml:trace contextRef="#ctx0" brushRef="#br0" timeOffset="218">767 32 596 0,'0'0'330'0,"0"0"-126"16,0 0-34-16,0 0-23 15,0 0-55-15,0 0-38 0,0-32-14 16,0 32-20-16,0 6-16 15,0 20-4-15,0 13 0 16,0 10 0-16,0 6 3 16,0-1-3-16,0 3-8 15,0-2-165-15,0-7-460 16</inkml:trace>
  <inkml:trace contextRef="#ctx0" brushRef="#br0" timeOffset="561">1309 129 254 0,'0'0'739'0,"0"0"-600"0,0 0-3 16,0 0-25-16,0 0-49 15,0 0-38-15,-146-3-13 16,146 26-7-16,0 3-3 15,0 5-1-15,0-5 2 16,0 0-3-16,41-6 2 16,17-10-1-16,-11-4 0 15,1-6 4-15,-3 0 5 16,-14-8 16-16,-8-20 27 16,-23-7 7-16,0-5-16 15,0-5-18-15,-32-2-4 0,-37 11-14 16,-15 7-4-1,8 15-3-15,0 14-13 0,15 0-57 16,7 25-72-16,7 21-123 16,2 11-227-16</inkml:trace>
  <inkml:trace contextRef="#ctx0" brushRef="#br0" timeOffset="1023">201 738 785 0,'0'0'194'0,"0"0"-12"15,0 0-50-15,0 0-25 16,0 0-27-16,0 0-7 15,-17-23-25-15,12 23-25 16,-1 0-3-16,1 0-12 16,-1 0-5-16,6 0-3 15,-6 0-7-15,6 17 3 16,0 3-6-16,0 3 10 16,0 0 0-16,6-9-1 15,42-3-4-15,19-5 4 16,-3-6 2-16,-4 0 2 0,-10 0-1 15,-23-8 7 1,-5-12 4-16,-13-9 6 0,-9-5 15 16,0-6-12-16,0-3-9 15,-25 3-3-15,-14 3-9 16,-5 11 5-16,12 8-6 16,10 13-1-16,13 5-10 15,9 0-52-15,0 5-61 16,0 27-90-16,0 11-93 15,0 9-388-15</inkml:trace>
  <inkml:trace contextRef="#ctx0" brushRef="#br0" timeOffset="1371">759 692 1019 0,'0'0'176'0,"0"0"-21"15,0 0-23-15,0 0-51 16,0 0-27-16,0 0-18 16,-138-63-22-16,138 63-11 15,0 0-3-15,0 0-10 16,0 20 0-16,0 12 10 16,0 5 2-16,0-3-2 15,14-6-7-15,28-7 5 0,18-13 1 16,-5-8-3-16,-1 0 4 15,-17 0 2-15,-8-14 4 16,-12-17 2 0,-3-1-2-16,-14-2 8 0,0 5-5 15,0 3-6-15,-25 9-3 16,-3 3-14-16,12 11-49 16,7 3-62-16,9 0-103 15,0 14-198-15</inkml:trace>
  <inkml:trace contextRef="#ctx0" brushRef="#br0" timeOffset="1607">1185 558 985 0,'0'0'227'0,"0"0"-18"16,0 0-90-16,0 0-19 15,0 0-40-15,0 0-19 16,0-75-16-16,0 75-14 15,0 0-11-15,0 18 0 16,0 15-2-16,0 11 2 16,16 4 4-16,9 7-4 15,11-4 0-15,-4 0-20 16,5-5-81-16,-11-9-108 16,-6-2-281-16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44.58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0 594 0,'0'0'225'0,"0"0"-97"0,0 0-66 16,0 0 3-16,0 0-21 16,0 0 37-16,25 66 19 15,-9-23-49-15,-4-4 1 16,4 5-13-16,-13 1-15 15,-3-3-14-15,8 2-7 16,-8-1 2-16,12-5-5 16,-2-4-29-16,12-12-135 15,3-5-156-15,3-14-415 0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44.84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0 113 681 0,'0'0'310'16,"0"0"-227"-16,0 0-22 15,0 0 64-15,0 0-12 0,385 0-30 16,-223 0-16-16,28 0-30 15,44-24-16-15,21 4-13 16,-4-12-8-16,-29 12-1 16,-41 9-74-16,-51 5-123 15,-43 6-165-15,-34 0-575 16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44.04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132 52 498 0,'0'0'162'0,"0"0"-12"15,0 0 4-15,0 0-18 16,0 0-23-16,0 0-5 15,-17-26-19-15,11 26-30 16,6 0-12-16,-7 0-20 0,-2 0-13 16,-13 23-11-1,-3 17 1-15,-4 0 0 0,12 3-4 16,17-6 3-16,0 1-1 16,0-4-2-16,17-11-1 15,15-7-2-15,12-4 3 16,3-12-2-16,14 0 2 15,5 0 5-15,-5-5 0 16,-13-16-4-16,-10 1 4 16,-15-10-1-16,-18-5 2 15,-5-2-1-15,0-1 1 16,0-5-5-16,-38 9-2 16,-12 9 2-16,6 7-2 15,1 16-6-15,9 2-21 0,2 0-21 16,7 8-49-16,3 20-34 15,16 9-60-15,6 1-113 16</inkml:trace>
  <inkml:trace contextRef="#ctx0" brushRef="#br0" timeOffset="293">742 24 724 0,'0'0'174'16,"0"0"-33"-16,0 0-14 0,0 0-7 15,0 0-48-15,0 0-28 16,0-24-15-16,0 24-8 16,0 12-19-16,0 22 4 15,3 17 12-15,16 1-6 16,6 2-4-16,-3-1-3 15,0-11-3-15,3-2-1 16,-1-9-1-16,-10-5-24 16,0-9-88-16,-14-3-102 15,3-11-108-15,2-3-463 16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48.0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87 454 912 0,'0'0'197'0,"0"0"-34"16,0 0-44-16,0 0-30 0,0 0-21 16,0 0-22-16,0 0-4 15,0 0-15-15,6-34-2 16,-6 34-5-16,0 0 3 16,0 0-7-16,0 0-7 15,0 0-4-15,0 0-10 16,0 0 7-16,0 6-3 15,0 6 2-15,-10-1 1 16,4 3 7-16,6 0-8 16,0 0-1-16,0 6 0 15,0 0 0-15,32 3 0 0,12 1 0 16,20-2 1-16,9 1 1 16,2-4 0-16,-11 2 1 15,-10-4 0-15,-15-2-2 16,-17-7 0-16,-9 1-1 15,-13-3 0-15,0 0-4 16,0 8-5-16,-7 6-3 16,-43 3 12-16,-8-1 2 15,-16-8-2-15,11-2-9 16,-6-6-14-16,8-3-29 16,1-3-21-16,8 0-48 15,21 0-78-15,9 0-52 16,12-23-50-16,10-20-227 15</inkml:trace>
  <inkml:trace contextRef="#ctx0" brushRef="#br0" timeOffset="66">87 454 642 0</inkml:trace>
  <inkml:trace contextRef="#ctx0" brushRef="#br0" timeOffset="160">87 454 642 0,'-87'-63'210'0,"87"50"-52"0,0-2-13 0,10 4-18 0,29-1-44 15,21 1-47-15,28-1-27 16,30 3-7-16,3 0 2 15,-7 7-4-15,-16 2-38 16,-40 0-175-16,-14 2-183 16</inkml:trace>
  <inkml:trace contextRef="#ctx0" brushRef="#br0" timeOffset="529">1061 77 918 0,'0'0'197'0,"0"0"-22"15,0 0-34-15,0 0-40 16,0 0-25-16,0 0-15 16,-37-77-27-16,37 77-6 15,0 0-10-15,0 22-16 16,0 25 3-16,15 21 12 15,23 18-4-15,-5 11 3 16,5 9-5-16,-16 8 2 0,-7 1-8 16,-8-1-2-16,-4-3 1 15,3-8-4-15,16-23 1 16,0-17 3-16,2-23 0 16,-2-14-4-16,-7-12-5 15,-5-8-13-15,-10-6-14 16,0 0-18-16,0 0-20 15,0 0-46-15,0-6-151 16,-25-26-224-16</inkml:trace>
  <inkml:trace contextRef="#ctx0" brushRef="#br0" timeOffset="910">1637 609 122 0,'0'0'903'0,"0"0"-739"16,0 0-2-16,0 0-37 16,0 0-53-16,0 0-44 15,0-38-24-15,0 61 0 16,0 9-4-16,0 12 9 16,28-5-1-16,13 1-7 15,26-6 5-15,3-5-3 16,0-12-2-16,3-8 0 15,-17-7 10-15,-10-2-10 0,-8 0 4 16,-10-8 13 0,-11-18 15-16,-9-8 1 0,-8-6 1 15,0-4-7-15,0-4-8 16,-47 2-6-16,-19 9-5 16,1 9-9-16,-10 14-1 15,-2 8-8-15,8 6-4 16,12 0-4-16,24 22-24 15,24 16-44-15,9 5-33 16,0 0-120-16,64-1-192 16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49.49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99 221 821 0,'0'0'139'15,"0"0"-66"-15,0 0 24 16,0 0-18-16,0 0-9 15,0 0-28-15,-99-8-21 0,112 8-9 16,51 0-8-16,30 0 18 16,18 0-10-16,9 0 6 15,0-4 11-15,-14-1 3 16,-8 0-2-16,-22-1-3 16,-14-3-9-16,-25 4-1 15,-10-7 4 1,-19 4 3-16,-9-4 4 0,0-2-4 15,0-3-13-15,-22-3-1 16,-25 0-10-16,-22 2 0 16,-14 2 6-16,1 3-4 15,5 3-1-15,28 1 1 16,18 3 1-16,25 6-1 0,6-3-1 16,0 3-2-16,0 0-2 15,37 0-7-15,31 0 10 16,12 9 2-16,8 10-2 15,-8 7 4-15,2 0-4 16,-13 6 1-16,-1 2 0 16,-21 3 1-16,-19 6-2 15,-28 8 0-15,0 6-5 16,-60 10-10-16,-48 7-90 16,-38 6-135-16,-19 8-331 15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50.55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145 425 656 0,'0'0'353'16,"0"0"-227"-16,0 0 18 15,0 0-13-15,0 0-52 16,0 0-33-16,-145-135-33 0,192 130-6 16,10 5-4-16,1 0 1 15,-1 3-1-15,-10 20-1 16,-3 8-2-16,-11 6 1 16,-11 1 1-16,-6 4 1 15,-7 4 0-15,-9 8-3 16,0 4 7-16,-16 5-5 15,-48 2 1-15,-11-2 0 16,2-17-3-16,31-18 0 16,26-17 4-16,16-11-3 15,0 0 1-15,0 0 1 16,0 0-3-16,41 0-3 16,26 0 3-16,20-14 7 0,4 0-4 15,8-6-1-15,8-1 3 16,8-1-5-16,-4 2-27 15,-10 5-128-15,-30 7-192 16,-37 8-469-16</inkml:trace>
  <inkml:trace contextRef="#ctx0" brushRef="#br0" timeOffset="383">1281 172 666 0,'0'0'424'0,"0"0"-242"15,0 0 3-15,0 0-68 16,0 0-39-16,-109-146-34 16,109 141-4-16,0 2-7 15,0 3-8-15,0 0-6 16,0 0-8-16,0 0 0 15,0 0-11-15,0 18-2 16,0 25-2-16,0 22 4 16,0 21 4-16,22 6 1 15,2-1-1-15,-9 3-4 16,1-5 3-16,-6-4-2 0,-10-2 1 16,6-8-2-16,-6-10 3 15,0-16-3-15,0-9-6 16,0-14-12-16,0-3-23 15,0-8-23-15,0-4-53 16,0-4-85-16,0 0-207 16</inkml:trace>
  <inkml:trace contextRef="#ctx0" brushRef="#br0" timeOffset="810">1517 654 796 0,'0'0'248'0,"0"0"-93"15,0 0-23-15,0 0-11 16,0 0-54-16,0 0-21 16,0-35-19-16,0 35-21 15,0 0-6-15,0 23-9 16,0 5 9-16,0 7 13 15,17-6-9-15,15-6 1 16,12-3-4-16,-3-6-1 16,20-3 2-16,-7-7 3 15,7-4-3-15,-8 0 7 16,-2 0-2-16,-9-12 16 16,-4-15 7-16,-16-3-4 0,-7-11 5 15,-8-4 7-15,-7-13-12 16,0 1-11-16,-54 3 2 15,-13 14-4-15,13 12-11 16,7 16-2-16,14 12-5 16,-17 0-2-16,-13 15-18 15,-14 25-2-15,-16 8-64 16,18 6-64-16,24-8-132 16,26-3-260-16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4:52.21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169 235 562 0,'0'0'285'0,"0"0"-171"0,0 0 16 16,0 0 9-16,0 0-15 16,0 0-44-16,-169-40-23 15,169 36-14-15,0 4-10 16,0 0-16-16,0 0-17 16,54-2-4-16,32-5 4 15,34 2 15-15,20-1-7 16,-3 4 2-16,6-4 4 15,-25 3-2-15,-26 0-7 16,-19-2 0-16,-31 2 4 16,-14 0 6-16,-18 0-1 15,-4 0 0-15,-6 1 0 0,0-4 10 16,0-6-5 0,0-5-4-16,-55-3-13 0,-11 0-4 15,-14 2 0-15,-11 2 2 16,8 4 1-16,13 4 2 15,26 2-1-15,21 3 1 16,18 3-1-16,5 0 1 16,0 0-3-16,0 0-1 15,5 0-8-15,46 0 2 16,12 0 7-16,8 11 7 16,1 1-7-16,-15 2 0 15,1 4 3-15,-11 1-3 16,-1 7 0-16,1 6 3 0,-9 5 1 15,-7 0-4 1,-9 0 0-16,-22 6 0 0,0 6 0 16,-91 5-1-16,-55 13-13 15,-68 6-103-15,-69 13-354 16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05.2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207 174 946 0,'0'0'215'16,"0"0"-49"-16,0 0-11 15,0 0-66-15,0 0-14 16,0 0-16-16,-207-129-36 16,207 121-4-16,50-4-14 15,36 0-2-15,13 1 6 16,-1 11-9-16,-15 0 0 0,-14 2 0 15,-14 27 0 1,-17 11-1-16,-22 8-4 0,-16 16 5 16,0 5 8-16,-60 2-8 15,-11-8 0-15,11-17 2 16,15-12-1-16,26-14-1 16,7-9 5-16,12-8-3 15,0 0-4-15,22-3 2 16,45 0 0-16,12 0 1 15,29 0-1-15,19 0 0 16,10 0 0-16,-6 0-11 16,-24 0-73-16,-30 0-109 15,-40 5-259-15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04:37.75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19 106 912 0,'0'0'232'0,"0"0"-82"15,0 0-18-15,0 0-41 16,0 0-20-16,0 0-28 16,0-106-7-16,0 106-9 15,0 0-3-15,0 0-1 16,0 0-13-16,0 0 4 16,8 26-10-16,4 14-2 15,-2 21 21-15,12 13-7 16,0 14-7-16,-3 12 2 15,9 6-3-15,-12-2 0 16,-2-13-7-16,-11-17 4 16,-3-20-2-16,0-16 0 0,6-15-2 15,-6-13 0-15,0-10 0 16,0 0 3-16,0 0 1 16,0-30 6-16,0-19-8 15,0-2 0-15,-23-7-2 16,-9 7-1-16,1 16 3 15,2 15-2-15,6 12-1 16,15 8-6-16,-6 0 0 16,-2 14-6-16,13 20 9 15,3 12 3-15,0 0-3 16,0-6-2-16,27-4-2 16,4-3 0-16,13-8-1 0,10-7 2 15,16-4 6 1,20-12 1-16,1-2 1 0,18-2 0 15,10-38 7-15,7-11-8 16,-13-7 2-16,-20 2 1 16,-43 3-3-16,-40 5 0 15,-10 5-1-15,-29 3-29 16,-48 11-46-16,-1 22-37 16,1 7-64-16,7 16-186 15,-2 36-628-15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04.29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137 120 440 0,'0'0'336'0,"0"0"-162"0,0 0-23 16,0 0-30-16,0 0 6 16,0 0-36-16,0 0-27 15,13-16 3-15,-13 16 10 16,3 0-39-16,-3-4-3 16,6 4 2-16,-6 0-29 15,0 0 21-15,0 0-29 16,0 0 1-16,0 0-2 15,0 0 1-15,0 0-6 16,0 18-6-16,-47 13 12 16,-5 1 9-16,11-1-9 15,22-8 0-15,19-3-3 16,0 0 4-16,29 3-1 0,41-3 0 16,28 0 0-16,10-3 1 15,1-2-1 1,-5 5 0-16,-21-3-2 0,-14 0 3 15,-14 3-1-15,-17-6 2 16,-10 6 3-16,-18 0-6 16,-10 0 1-16,0 0 0 15,0-3 2-15,-45 1-1 16,-8-4-1-16,-18-2 0 16,2-3-1-16,-8-9-3 15,5 0-37-15,14 0-27 16,7 0-6-16,20 0-46 0,24-30-96 15,7-22-26 1,16-13-136-16</inkml:trace>
  <inkml:trace contextRef="#ctx0" brushRef="#br0" timeOffset="65">137 120 359 0</inkml:trace>
  <inkml:trace contextRef="#ctx0" brushRef="#br0" timeOffset="175">137 120 359 0,'222'-22'393'0,"-230"14"-218"0,8 4-26 16,0-2-22-16,0 6-39 15,0-5-10-15,14 0-47 16,63-1-24-16,22 0-4 16,14 6 4-16,5 0-14 15,-3 0-38-15,6 6-159 0,-23 16-168 16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18.06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842 1420 391 0,'0'0'444'16,"0"0"-265"-16,0 0-22 16,0 0-31-16,0 0-44 15,0 0-52-15,-22-35 2 16,30 33-17-16,37-10-13 15,9 4 13-15,1 5-15 16,-2 3 0-16,4 0-1 16,-16 0 0-16,-2 9 1 15,-4 16 0-15,-16 4-1 16,-7 2-2-16,-12 4 3 16,0 0 0-16,0-17-6 15,-15 0 1-15,2-12-1 16,10-6 6-16,3 0 0 0,0 0 19 15,0 0-10-15,0-17-6 16,0-15 9-16,16-2-12 16,26-6 0-16,18 0-5 15,-7 0 5-15,2 3 4 16,2-3 0-16,-20 3-4 16,-2 5 25-16,-13 1-2 15,-5 7 3-15,-12 14-1 16,3 4-15-16,-8 6 17 15,0 0-17-15,0 0-6 16,0 0-8-16,0 7 4 16,0 26-9-16,0 4 6 0,0 14 3 15,0-11 7 1,0 3-7-16,0-9 0 0,22 0 7 16,9 1-7-16,15-9 0 15,-5-1-1-15,9-11 3 16,-9-4-4-16,17-10 1 15,11 0-33-15,16-4-53 16,21-31-85-16,2-15-173 16,0-11-518-16</inkml:trace>
  <inkml:trace contextRef="#ctx0" brushRef="#br0" timeOffset="405">2684 571 111 0,'0'0'800'16,"0"0"-606"-16,0 0 4 15,0 0-51-15,0 0-28 16,0 0-63-16,-61-58-23 15,61 58 3-15,0 0-32 16,0 29-3-16,13 20 22 0,7 23 22 16,2 16-23-1,-6 17 7-15,3 19-5 0,-4 10 7 16,1 6-15 0,6 9-13-16,-12 2 18 0,-10 1-21 15,0-9 10-15,0-17-7 16,0-29 0-16,0-23 4 15,0-28-7-15,0-15-5 16,0-24 1-16,0-7-32 16,0 0-2-16,0-32-25 15,0-26-52-15,61-24-123 16,8-1-215-16</inkml:trace>
  <inkml:trace contextRef="#ctx0" brushRef="#br0" timeOffset="832">3304 1278 827 0,'0'0'211'0,"0"0"-49"16,0 0-10-16,0 0-62 15,0 0-9-15,0 0-51 16,0-46-4-16,0 46-26 15,0 18 6-15,0 20-5 0,0 11 2 16,0 3 3 0,0 5 1-16,0 3-4 0,0 2 3 15,0-1-6-15,15-10 0 16,29-11 4-16,2-20-4 16,10-8 0-16,4-12 8 15,14 0-3-15,-5-29 32 16,-4-5 4-16,-15-4-16 15,-12-1 11-15,-29-5-11 16,-9 0-11-16,0-14 16 16,-25 6-24-16,-35 1 5 15,-17 14-11-15,2 11 4 16,7 12-8-16,8 11-1 16,4 3-7-16,-5 0 3 15,1 23-62-15,11 14-24 0,30-3-117 16,19-2-331-1</inkml:trace>
  <inkml:trace contextRef="#ctx0" brushRef="#br0" timeOffset="1468">4701 1326 754 0,'0'0'230'0,"0"0"-127"15,0 0 27-15,0 0-50 16,0 0-24-16,0 0-16 15,-85-20-22-15,85 20-4 16,0 0-10-16,30 0-4 16,57 0 8-16,21 0 45 15,29-3 5-15,-7 0-32 16,-4-5-11-16,-17 2 2 16,-17 0-11-16,-32 0 1 15,-21 6 15-15,-23-6-9 16,-16 6 14-16,0-5-12 0,0-1 9 15,0-8 11 1,-11 0-25-16,-27-6-4 0,-6 2-9 16,-6 6 9-16,9 1-2 15,2 5-3-15,10-3 0 16,14 8 14-16,8-3-14 16,4 2 1-16,3 2 16 15,0-4-18-15,0 4 1 16,3 0-1-16,35 0-5 15,14 0 5-15,11 0 3 16,9 6 1-16,-8 14-3 16,6 3 1-16,-9 3-2 0,-8 0 0 15,-8-1 3-15,-17-1-6 16,-19 10 3-16,-9-3-1 16,-6 1-5-16,-54 2 6 15,-20 3-28-15,5-1-50 16,7-7-66-16,27 0-116 15,41-3-268-15</inkml:trace>
  <inkml:trace contextRef="#ctx0" brushRef="#br0" timeOffset="2355">6559 1120 723 0,'0'0'258'0,"0"0"-136"16,0 0 44-16,0 0-26 16,0 0-50-16,0 0-4 15,0-80-44-15,30 62-19 16,-8 7 12-16,3 6-23 0,-3 5 2 15,6 0-14-15,10 0 0 16,1 0-2-16,2 14 2 16,-6 14 0-16,-26 6-3 15,-2 7 1-15,-7 4 2 16,-7 4 0-16,-37-6 5 16,-3-3-9-1,8-20 4-15,17-9 0 0,12-8 1 16,10-3 4-16,0 0-4 15,0 0 7-15,0-8-6 16,16-18 7-16,28-17-9 16,11-3 0-16,8-3 2 0,4 1 0 15,-7 11-1 1,-19 5-1-16,-11 15 1 0,-21 9 3 16,-9 2-4-16,0 3 0 15,0 3 7-15,0 0 0 16,0 0 1-16,0 0-1 15,0 0-5-15,0 0 2 16,0 0-4-16,0 0-12 16,0 15 12-16,0 19-15 15,0 3 15-15,0 3 0 16,0-9 6-16,22-8-6 16,32-3 0-16,15-8 1 15,14-6-1-15,16-6 0 16,-7 0-12-16,-9 0-24 15,-20-4-82-15,-30-15-154 0,-33-10-332 16</inkml:trace>
  <inkml:trace contextRef="#ctx0" brushRef="#br0" timeOffset="4171">8008 228 385 0,'0'0'657'0,"0"0"-491"0,0 0-13 15,0 0-40-15,0 0-15 16,0 0-48-16,63-80-4 15,-63 77-13-15,0-3-14 16,-47-3-5-16,-68 4-14 16,-66 5-2-16,-79 0 1 15,-77 0 2-15,-45 14 4 16,-30 2-5-16,-1 5 0 16,6 0-3-16,-11 1 3 15,-8-2 0-15,-3 6 5 16,6-1-5-16,-3 4 0 0,-11 5 3 15,-5 7-1 1,-17 7-2-16,22-2-1 0,65-8 0 16,89-13-2-16,115-14 6 15,86-7-2-15,55-2 4 16,21-2-2-16,6 3 2 16,0-3-5-16,0 0 0 15,0 0 8-15,0 0-7 16,0 0-1-16,0 0 4 15,0 0-1-15,0 0-6 16,0 0 1-16,0 0 2 16,-2 0-7-16,2 0 3 0,-39 0-3 15,-11 0-1 1,-4 0 7-16,-7 0 1 0,36 0 0 16,3 0 0-16,9 0-3 15,13 0 3-15,-9 0 0 16,2 0-6-16,4 0 3 15,-11 0-1-15,8 0 3 16,6 0 2-16,-2 0-4 16,-12 0 3-16,0 0 0 15,-19 0-1-15,-5 0 1 16,-1 0-2-16,1 0-1 16,10 0 3-16,12 0-7 15,13 0 7-15,3 3-3 0,0-1-5 16,0-2 7-1,0 0-2-15,-6 6 3 0,-1 12-3 16,-15 16 3-16,-3 3 0 16,-11 8 1-16,11 7-1 15,3-2 1-15,13-7-1 16,9 1 0-16,0-18 1 16,0-6-3-16,0-3 2 15,0 3 0-15,0 12-1 16,0 12 1-16,19 9 0 15,9 21 0-15,-6 9 8 16,4 8-7-16,9 15 8 0,-10 6-5 16,7 2 16-16,7-8-13 15,-1-17-2-15,6-20 13 16,0-12-16-16,1-3 19 16,-7-3-8-16,-13 0-8 15,-3 5 15-15,0 0-10 16,-6-4-8-16,-5-1 8 15,3-14-3-15,0-8-8 16,2-12 1-16,-7-11 0 16,-2-6 5-16,-1 6-5 15,0-4 0-15,-3 4 0 16,13 0 2-16,19 5-2 16,7-2 0-16,34-4 0 15,29 1 4-15,35-6-4 16,40 0 1-16,42 0 6 0,52-31-5 15,46-1-1-15,34-2-1 16,-2 5 2-16,-3 7-4 16,-25 10-8-16,-13 1 0 15,5 5 10-15,-5-1-13 16,-9 6 10-16,3-5 0 16,6-5 3-16,10-4-3 15,-7 1 6-15,-15 2-3 16,-38-5 8-16,-43 14-8 15,-34 0 0-15,-15 3 2 16,-17 0-2-16,1 0 0 16,-14 0-5-16,-11-2 5 0,-11-11-3 15,-19 2 3-15,1 4 0 16,-6-14 0-16,-2 10 2 16,-8-3-4-16,-20 2 2 15,-19 12 0-15,-22-6 2 16,-14 6 0-16,-5 0-2 15,10-6 0-15,2 1 2 16,30-4-2-16,3-2 0 16,-1-1 0-16,-3 4 2 15,-6-4-2-15,-8 4 0 16,-15 2 6-16,1 0-3 16,-9-5 1-16,-4 2-3 15,3-2 6-15,-6-9 4 16,0-12-8-16,0-5-2 15,0-6 11-15,0-14-12 0,0-9 6 16,0-17-2-16,0-5-3 16,0-7 3-16,-6 4-4 15,-35 0 0-15,-20-4 3 16,-6 7 0-16,3-1-3 16,-2 0 1-16,19 1 0 15,8-7 3-15,10-8-4 16,7 3 0-16,7-2-1 15,-8 13 4-15,8 17-3 16,-12 9 0-16,5 12 1 0,-6 9 7 16,-4 1-7-1,7 13-1-15,6 7 13 0,10 7-13 16,9 6 9-16,0-5-5 16,0 0-3-16,0 1 6 15,0 4-7-15,-8 2 0 16,5 3 5-16,3 3-5 15,-5 0 0-15,-1 0 0 16,-5 0-2-16,-17-3-2 16,-4 3-2-16,-29 0 6 15,-24 0-8-15,-42 6-15 16,-63 41-104-16,-43 3-95 16,-42-11-564-16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43.18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context xml:id="ctx1">
      <inkml:inkSource xml:id="inkSrc2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1" timeString="2022-04-26T11:45:57.353"/>
    </inkml:context>
    <inkml:brush xml:id="br1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12055 453 643 0,'0'0'236'16,"0"0"-64"-16,0 0-2 15,0 0-31-15,0 0-33 16,0 0-45-16,-168 0-7 0,168 0-20 15,0 0-13 1,0 0-7-16,0 0-14 0,0 0-3 16,38 0-4-16,22 0 7 15,32 0 6-15,6 0 3 16,-2 0-5-16,-4-3 15 16,-19 0-7-16,-18 1-9 15,-11-4 10-15,-13 3-7 16,-15-3 6-16,-10 4-1 15,-6-2 4-15,0 4 1 0,0-8-2 16,0-4-4 0,-19-3-3-16,-28-7-6 0,-8 5-2 15,-11 0 2-15,2 3 2 16,10 2-3-16,23 4 0 16,12 5 0-16,19 3 0 15,0 0 0-15,0 0-2 16,0 0 1-16,0 0-2 15,6 0-3-15,32 0 5 16,17 11 1-16,11 13 1 16,-3 1 0-16,-2 1 2 15,-14 5-1-15,-9 1-2 16,-3-4 0-16,-12 1-1 16,-13-3 1-16,-10-5 0 15,0 3 0-15,0-7-1 16,-10 0 1-16,-18-3-2 15,-5-2-32-15,-2 1-51 0,1-3-59 16,-1 2-197-16,18-4-358 16</inkml:trace>
  <inkml:trace contextRef="#ctx0" brushRef="#br0" timeOffset="599">13326 170 987 0,'0'0'189'15,"0"0"-30"-15,0 0-15 0,0 0-49 16,0 0-32-16,0 0-29 16,0-99-21-16,44 81-5 15,-5 4 2-15,-11 2 9 16,-12 6 0-16,-13 1-2 15,-3 5 2-15,0 0-1 16,0 0-4-16,0 0 2 16,0 0-11-16,0 0-5 15,6 2 0-15,1 24-6 16,8 11 6-16,1 12 5 16,0 2-3-16,1 7 1 15,-6-1-3-15,-11-6 2 16,0-2 1-16,0-9-1 0,0-9 0 15,0-5 0 1,0-12-2-16,0-2-1 0,0-6 1 16,-22 0 0-16,-9-1 2 15,-7 1 3-15,0-4-2 16,2 2 1-16,11-3-2 16,9-1 0-16,4 5-1 15,12-5 0-15,0 0-1 16,0 0 6-16,0 0-6 15,0 0 0-15,0 0 1 16,0 0 0-16,0 0-1 16,0 0-2-16,0 0-1 0,50 0-8 15,27-10 8 1,14-3 3-16,2 1 0 0,-7-3 0 16,6-2 1-16,-3 3-3 15,-12 1-7-15,-30 3-38 16,-34 5-38-16,-13 5-90 15,-38 0-438-15</inkml:trace>
  <inkml:trace contextRef="#ctx1" brushRef="#br1">9894 1404 0</inkml:trace>
  <inkml:trace contextRef="#ctx0" brushRef="#br0" timeOffset="-7299">958 504 824 0,'0'0'197'0,"0"0"-67"0,0 0-4 15,0 0-10-15,0 0-45 16,0 0-23-16,-69-11-10 16,69 5-22-16,9 4-13 15,51-5-3-15,33-6 1 16,37-5 28-16,29-1-18 15,-13-7 1-15,-9 3-8 16,-35 9-1-16,-42 5 2 16,-32 9 1-16,-28 0-6 15,0 0-20-15,0 0-27 0,-35 0-22 16,-18 0-21-16,-2 0-31 16,11 3 23-16,12 3 46 15,17-1 42-15,-7-2 10 16,-2-3 0-16,2 3 3 15,3-3 7-15,1 3 22 16,8 0 14-16,4 4-7 16,3 3-13-16,-4 13-9 15,7 8 21-15,0 9 29 16,0 3-20-16,0 9-10 16,0 2-3-16,0 8-7 15,0 7-7-15,0 0-2 16,0-4-8-16,7-10-6 0,12-8 0 15,-1-14-2-15,1-8 0 16,-6-13 0-16,-4-6-2 16,-2-6 2-16,-7 0-1 15,0 0 3-15,0 0 4 16,0 0 2-16,0-8-4 16,-22-7-4-16,-22 1-2 15,-10 1 0-15,6 3-1 16,10 4 1-16,9 4 1 15,14-1-1-15,8 3 0 16,7 0-2-16,0 0-3 16,0 0-2-16,0 0-2 0,0 8 9 15,0 1-3-15,38-7-6 16,28-2 9-16,21 0 1 16,18-11 0-16,8-20-1 15,2-7 2-15,-13-8-2 16,-14 4 2-16,-17-2 2 15,-18 8-1-15,-31 1 10 16,-12 1 12-16,-10 0 13 16,0 3-6-16,0 1-9 15,0 5 5-15,-16 11 0 16,7 2-2-16,2 10-4 16,1 2-2-16,6 0-4 15,0 0-12-15,-3 0-4 16,-10 2-1-16,4 35-8 15,-4 21 9-15,-3 30 5 0,1 21-5 16,-1 17 3-16,-1 16-1 16,1 13-2-16,-6 8 0 15,6 3-11-15,-6-3-16 16,10-24-19-16,12-38-15 16,0-38 1-16,12-43 7 15,42-20 44-15,13-3 9 16,-4-37 3-16,-3-15 4 15,1-8 14-15,-20-8-9 16,-5 0-2-16,-34 2 0 16,-2 4-3-16,-8 7-2 15,-63 8 2-15,-20 9-7 0,-2 12 0 16,-2 9 0-16,25 15-9 16,15 5-42-16,30 0-53 15,19 0-129-15,6 2-200 16</inkml:trace>
  <inkml:trace contextRef="#ctx0" brushRef="#br0" timeOffset="-4200">3459 931 739 0,'0'0'233'0,"0"0"-85"16,0 0 9-16,0 0-37 15,0 0-21-15,0 0-34 16,6-112-20-16,-34 95-9 16,-4 6-13-16,-7 2-7 15,1 6-7-15,1 3-3 0,-12 0-3 16,-4 23-3-1,-4 29 0-15,2 16-1 0,14 9 1 16,22 3-4 0,19-9 0-16,0-13-13 0,44-18-5 15,24-17 0-15,1-14-3 16,8-9 9-16,-17 0 16 16,-13-20 2-16,-8-18 1 15,-17-7 4-15,-6-16 15 16,6-22 13-16,-6-13-6 15,1-16-24-15,-6-3-3 16,-8 18 6-16,-3 12-2 16,0 19 4-16,0 17 4 15,0 25 7-15,-14 11-1 0,3 10-8 16,-2 3-2-16,10 0-10 16,-9 0-5-16,-10 40-6 15,6 23 5-15,6 25 6 16,10 10 3-16,0 5-1 15,44 2-2-15,13-11 0 16,11-16 0-16,-5-27-5 16,-7-19-9-16,-17-23 0 15,-4-9 11-15,3 0 3 16,1-12 1-16,-4-19 4 16,-13-1-3-16,-13-5 5 15,-9-3 4-15,0 4-1 16,0 3 5-16,0 11-14 0,-9 7 9 15,-4 9-5 1,13 3 3-16,0 3-6 0,0 0-2 16,-6 7-12-16,6 21 3 15,0 18 9-15,0 0 2 16,0-7-2-16,19-7 0 16,23-9 0-16,2-12 0 15,16-8 0-15,4-3 1 16,18 0 0-16,1-23 0 15,2-17 0-15,-8-11 1 0,-17-6 2 16,-22-7-2 0,-21-4 6-16,-17 5-7 0,0 1 9 15,0 7 6-15,-8 9 6 16,-23 12-5-16,9 14 6 16,-1 11-8-16,20 9 2 15,3 0-10-15,-6 0-7 16,6 0-2-16,0 34-11 15,-6 21 13-15,-4 28 0 16,-7 14 5-16,6 20-3 16,0 9 1-16,11 2-3 15,0 3 0-15,0 2 2 16,-12 1-5-16,-10-5 3 16,3-9-3-16,-3-17-8 15,15-23-12-15,7-23-9 16,0-23 5-16,0-16-13 15,7-10 12-15,18-8 18 0,3 0 10 16,-1-26 1-16,9-30 1 16,3-15 2-16,-10-25-4 15,2-12-6-15,-18 2-4 16,-13 6-15-16,0 11 17 16,-22 21 8-16,-32 10 1 15,-12 13 0-15,2 13-2 16,20 9 2-16,6 12-2 15,21 6-2-15,17-1 3 16,0 6 0-16,0-4 3 16,0-1-3-16,23-9 0 15,53-15-7-15,41-14 7 0,30-14 0 16,2-8 0-16,-25 2 0 16,-39 2 5-16,-25 7-4 15,-21 5 8-15,-26 6 13 16,-13 1-6-16,0-1 1 15,0 6-1-15,-7 6 2 16,-21 2-5-16,9 14 1 16,-1 4-3-16,17 11 2 15,3 0-4-15,0 0-9 16,0 0-1-16,0 29-10 16,0 30 8-16,0 30 2 15,23 25 2-15,2 18 1 16,4 8-1-16,-26 5 2 0,-3-7-3 15,0-9 0 1,-3-9 5-16,-32-15-5 0,16-18-3 16,-1-24 2-16,17-27-7 15,3-16-5-15,0-12 5 16,0-1 2-16,25-7 4 16,27 0-3-16,4-20 5 15,18-26 2-15,-11-17-2 16,3-15 2-16,-24-7-1 15,-13-9 0-15,-23-1-1 16,-6 6 1-16,-6 7 1 16,-57 4 0-16,-20 13-2 0,-10 16 2 15,5 15-2-15,11 20 0 16,23 8-6-16,23 6 4 16,1 0-2-16,22 0-7 15,8 8 11-15,0 4-1 16,0-4 0-16,0-4-8 15,5-4 4-15,37 0 5 16,18 0-1-16,14-12 3 16,-2-24 0-16,12-3 0 15,-18 2 0-15,-5-3 0 16,-27 9-1-16,-11 3 0 16,-8 2-1-16,-8 3 3 15,-7 0 1-15,0 0-2 0,0 3 2 16,0 0 2-1,-7 6 1-15,-18 5-6 0,3 1 3 16,6 8-4-16,7 0-3 16,-5 0 2-16,-8 8-8 15,6 18 9-15,0 8 1 16,16 7-1-16,0 3-2 16,0 9 2-16,0-7 0 15,32-4 0-15,13-16 0 16,-1-9 0-16,-6-13-8 15,0-4 6-15,-5 0 2 16,-2 0 1-16,1-15 5 0,-10-9-4 16,0 0-1-1,1-9-1-15,-13 2 0 0,2-1 1 16,-2 10 5-16,2 7-6 16,4 7 0-16,9 5-3 15,4 3-5-15,10 0-3 16,5 0 7-16,-6 19-6 15,-1 19 3-15,-10 2 1 16,-11 3 6-16,-1-9-1 16,-2-2 1-16,3-12 0 15,-1-9 0-15,8-2 0 16,-8-9 0-16,15 0 0 16,1 0 0-16,1-3 1 15,-4-25 4-15,-6-9-2 16,-6-6-2-16,-5-9 2 0,-11-8 0 15,0 0-2-15,0 5 0 16,0 10 1-16,-17 13 1 16,-5 18 2-16,0 6-2 15,18 4-3-15,-2 4 0 16,6 0-6-16,-6 32-4 16,6 17 10-16,0 2 1 15,0-3-1-15,0-7 1 16,28-10-1-16,10-8 0 15,1-9 1-15,-1-5-1 16,3-9 0-16,3 0 0 16,1 0 1-16,-13 0 0 0,6-9 1 15,-16-13 0-15,1 2 0 16,-7-9 0-16,-13 3-1 16,8 4 2-16,-11 4-2 15,8 9-1-15,-8 9 0 16,3 0-3-16,13 3-6 15,3 26-3-15,-4 8 12 16,1 0 0-16,0-5 0 16,-7-7 1-16,4-11-1 15,-4-4 1-15,-9-5-1 16,14-5 1-16,-14 0-1 16,2 0 2-16,6 0-1 15,7 0 3-15,1-15-1 16,6-5-3-16,7 4 3 15,-7-1-3-15,3 8-3 0,3 6 3 16,-1 3-5-16,7 0 0 16,-8 3 2-16,5 20-2 15,5 0 3-15,-11-1 1 16,7-4 2-16,-4-5-2 16,11-3 2-16,-1-8-1 15,0-2 3-15,6 0-2 16,4-17 0-16,-1-22 5 15,-2-19-6-15,0-11 2 16,-20-8 2-16,-12-8 0 16,-13 8 6-16,0-1-3 15,-13 15 1-15,-26 15 3 0,1 19-7 16,19 18 7-16,7 11-4 16,5 0-7-16,4 25-9 15,-3 35 0-15,-3 23 9 16,9 12 1-16,0-1 1 15,0-5-1-15,15-11-1 16,23-20-1-16,0-14-10 16,10-13-32-16,12-14-24 15,11-14-37-15,-2-3-67 16,-9-3-58-16,-21-28-47 16,-33-4-130-16</inkml:trace>
  <inkml:trace contextRef="#ctx0" brushRef="#br0" timeOffset="-4043">7145 704 277 0,'0'0'402'0,"0"0"-253"16,0 0 2-16,0 0 1 15,0 0-75-15,0 0-64 16,58-28 3-16,80 14-10 16,15-6-6-16,-1-9-14 15,-23 6-164-15,-36 1-125 16</inkml:trace>
  <inkml:trace contextRef="#ctx0" brushRef="#br0" timeOffset="-3421">4085 339 696 0,'0'0'221'0,"0"0"-59"16,0 0-19-16,0 0-33 15,0 0-27-15,0 0-33 16,-143-71 0-16,111 67-5 16,10 4-22-16,6 0-5 0,7 0-11 15,-4 18-7-15,10 11 1 16,3 1-1-16,0 5 1 16,0-4-2-16,0-5 2 15,25-3 0-15,7-14 0 16,12-7 0-16,1-2 4 15,-4 0 4-15,-6-22 2 16,-13-1 20-16,-13-6 7 16,-9 3-5-16,0 0-10 15,0 10-6-15,0 7-8 16,0 6-9-16,0 3-3 16,-22 0-40-16,0 23-79 15,13 14-99-15,9 12-316 16</inkml:trace>
  <inkml:trace contextRef="#ctx0" brushRef="#br0" timeOffset="-1238">9146 313 853 0,'0'0'203'16,"0"0"-30"-16,0 0-28 0,0 0-22 15,0 0-36-15,-162-154-20 16,151 137-21-16,11 5-2 16,0 10-11-16,0 2-6 15,0 0-10-15,0 0-17 16,0 14-2-16,0 25 0 16,19 19 1-16,17 10 2 15,-5 4 3-15,1-4 1 16,1-5-5-16,-5-3 1 15,0-11 0-15,-12-9-1 16,0-11 0-16,-10-18-1 16,-3-6 1-16,4-5 0 0,-7 0 2 15,6 0-2-15,-3-2 6 16,19-24-3-16,-6-5-3 16,6-3 2-16,1-4-2 15,6 7 2-15,-14 8-1 16,7 11-1-16,-18 9-2 15,2 3-3-15,10 0-2 16,15 9-16-16,8 17 22 16,-4 3-6-16,-16-1-1 15,-7 7-6-15,-12-4-1 16,0 1 3-16,0-4 9 16,-12-2-1-16,-29-7-9 15,-14-4 8-15,1-6 4 16,-7-9 0-16,11 0 1 15,9 0 2-15,13 0 0 0,18-4 4 16,-3-1-4-16,13 5-2 16,0 0 0-16,0 0 0 15,0 0-1-15,0 0-5 16,0 0 5-16,0 0-6 16,29 0 2-16,26 3 5 15,14-1 0-15,7-2-1 16,0 0 1-16,-6 0 1 15,2-22 0-15,-7-10 1 16,-15 1-2-16,-11-3 3 16,-20-1 5-16,-3-2 2 15,-10-2 6-15,0 1-2 0,-6 6-4 16,0 12-1-16,0 13 1 16,0 0-1-16,0 7-4 15,0 0-2-15,0 0-3 16,0 0 0-16,0 12-9 15,0 16 0-15,0 18 9 16,0 3 6-16,0-1-6 16,44-2 0-16,14-14 2 15,2-10-2-15,0-8-4 16,1-11 3-16,-14-3 1 16,5 0 7-16,-11-3-4 15,3-25-2-15,-15-6 3 16,-6-3-2-16,-15-12 1 0,-8-4-1 15,0-5 0 1,0-15 3-16,0 0-4 0,0 10 5 16,-5 11-2-16,-18 21 5 15,7 17 0-15,6 8 9 16,4 3-7-16,6 3-5 16,0 0-6-16,0 0-4 15,0 14-3-15,0 35-5 16,0 19 12-16,0 14 0 15,32-9 2-15,13-4-2 16,-7-7 2-16,-7-10-2 16,-2-12 0-16,-7-9-1 0,-13-14-7 15,-1-5-24-15,-8-9-2 16,0-3 2-16,0 0-5 16,0 0-5-16,0-9-20 15,-8-22-22-15,-14-3 19 16,-9-1 16-16,-7 1 29 15,6 4 14-15,1 12 6 16,1 5-1-16,8 5 2 16,13 5-1-16,2 1 0 15,7-1 5-15,0 3-5 16,0 0-1-16,45 0 1 16,25 0 5-16,6 0 25 15,0-6 5-15,3-6-1 16,-2 1 2-16,5-10-5 15,1 3-9-15,-7-9-2 0,-21 1-1 16,-11-2 2-16,-13-4 3 16,-21 6-7-16,-10 4-1 15,0 5 3-15,0 5-2 16,-10 4-7-16,-28 2-5 16,-6 3-5-16,-1 3 2 15,4 0-2-15,13 3-2 16,6 19-3-16,18 7 3 15,4 0 2-15,0 5-1 16,0 0 1-16,38 4 0 0,11 1 2 16,-2 2-2-1,10-1 0-15,-16-3-2 0,-7-5 2 16,-15-7 0-16,-5-5-1 16,-8-11-2-16,-6 0 0 15,0-1-8-15,-34-2-12 16,-46 2-1-16,-35-2-32 15,-14-6-41-15,-6 0-31 16,12 0-50-16,24-8-82 16,24-16-19-16,4-4-100 15</inkml:trace>
  <inkml:trace contextRef="#ctx0" brushRef="#br0" timeOffset="-757">9517 173 742 0,'0'0'206'16,"0"0"-47"-16,0 0-9 15,0 0-41-15,0 0-38 0,0 0-19 16,38-126-2 0,-38 126-16-16,0 0-25 0,0 0-9 15,0 12-16-15,0 13 11 16,-19 6 5-16,9-4 1 16,10-4 1-16,0-9-1 15,0-7 1-15,0-7 1 16,38 0-3-16,11 0 7 15,1 0 2-15,-3-19 1 16,-9-4 7-16,-16-6 11 16,-5 3 4-16,-17 2-8 15,0 0-2-15,0 4-7 16,-42 9-13-16,-24 5-2 16,-11 6-9-16,8 0 7 15,9 0-4-15,21 14-3 0,17 15-46 16,22 5-23-1,0 9-62-15,12 3-141 0,37 0-267 16</inkml:trace>
  <inkml:trace contextRef="#ctx0" brushRef="#br0" timeOffset="2116">1193 2603 844 0,'0'0'142'0,"0"0"-72"16,0 0 46-16,0 0-13 16,0 0-32-16,0 0-27 15,-184-20-7-15,184 17-8 16,0 2-24-16,0-4 18 16,6-3 7-16,26-3 2 15,18-9-10-15,8-4-12 0,14 2-3 16,-7 5 1-1,-12-1-4-15,-15 10-2 0,-16 5 1 16,-16 3-3-16,-6 0 2 16,0 0-1-16,0 0 0 15,0 0-1-15,0 0-7 16,0 17 0-16,0 20 7 16,0 15 2-16,-11 5-1 15,0 3-1-15,5 8 5 16,6 4-3-16,0 2-1 15,0 1 2-15,0-1 3 16,6-8-6-16,33-9 0 16,-17-8 2-16,0-21 0 15,-18-10-2-15,-4-16 1 0,0-2 1 16,0 0 3-16,0 0 4 16,-41 0 3-16,-20-17-3 15,-6 0-6-15,14 3 1 16,26 5-4-16,5 3 2 15,22 6 0-15,0 0-2 16,0-2-4-16,7-10 0 16,57-14-5-16,40-5 5 15,20-12 2-15,16-3 4 16,3-3 0-16,-22-2 0 16,-19-1 1-16,-33 4 2 0,-18 2 1 15,-26 4 22 1,-13 1-2-16,-12 10-5 0,0 5 4 15,0 8 0-15,0 14-1 16,-6 4-12-16,6 0 10 16,0 0-22-16,-6 2 0 15,-10 44-12-15,-6 26 12 16,3 22 3-16,0 17 1 16,16 9-4-16,3 9 2 15,0-1-2-15,0-4 0 16,9-10-2-16,7-14-6 15,0-17-18-15,0-23-18 16,4-27 1-16,-12-18 12 16,25-15 20-16,1 0 11 0,7-33 3 15,-3-20 5 1,-22-6 21-16,-10-13-5 0,-6-8-8 16,0 6-9-16,-36 3-7 15,-29 10 0-15,-8 13-12 16,10 11-38-16,25 14-32 15,25 6-54-15,13 0-117 16,44-6-313-16</inkml:trace>
  <inkml:trace contextRef="#ctx0" brushRef="#br0" timeOffset="2559">3643 2692 699 0,'0'0'310'0,"0"0"-150"0,0 0-23 15,0 0-10-15,0 0-44 16,0 0-33-16,-200-141-15 16,178 139-11-16,16 2-7 15,3 0-7-15,3 0-9 16,-7 0-1-16,-10 8-5 15,-5 18 0-15,0 11 5 16,13 0 1-16,9 0-1 16,0 7-2-16,0-2 1 0,22-4 1 15,26 2-1 1,6-9 2-16,6-2-2 0,-6 0 1 16,-9-9 0-16,-23-1 1 15,-5-5-1-15,-17 1-3 16,0-1-2-16,0 1 5 15,-14 2 1-15,-49 0 4 16,-11-3-4-16,2-3-1 16,-2-2-9-16,27-9-30 15,15 0-15-15,20 0-32 16,12 0-46-16,0-17-48 16,53-23-77-16,37-4-18 15</inkml:trace>
  <inkml:trace contextRef="#ctx0" brushRef="#br0" timeOffset="3727">3841 2878 208 0,'0'0'293'0,"0"0"-85"16,0 0-26-16,0 0-34 15,0 0-12-15,0 0-13 16,82-81-28-16,-82 67-21 16,0 3-10-16,0-3-7 15,0-1-23-15,-13 4-3 16,-12 3-15-16,3 2-6 15,6 0-5-15,-4 6 2 16,18 0-7-16,-15 0-6 16,-2 2-3-16,0 23 8 0,-16 13 1 15,20 6 0 1,15 4-2-16,0-5 0 0,0-8 1 16,44-13-2-16,9-14-11 15,2-8 6-15,-4 0 8 16,-14 0 2-16,-18-22 1 15,0-4 2-15,-16-5-1 16,-3 2 4-16,0 0 3 16,0 7 0-16,0-1-2 15,-3 11-1-15,-8 4-4 16,0 8 6-16,11 0-10 16,0 0 0-16,0 0-5 15,0 17-9-15,0 14 10 0,0 12 4 16,0-3 0-1,0 1 5-15,0-11-4 0,33-3-2 16,11-11 3-16,3-7 0 16,2-6-2-16,11-3 1 15,1 0 1-15,5-17 2 16,-13-12-3-16,-4-2 5 16,-11-1-4-16,-10 3-2 15,-12 4 1-15,-10 5 3 16,-3 7-4-16,-3 12 0 15,7 1 0-15,-7 0-1 16,0 0-2-16,9 0-8 16,4 8 4-16,4 9 7 0,5 7-1 15,0-5 1-15,-3 1-1 16,9 0-1-16,-6-6 4 16,0-2-1-16,0-4 0 15,-11-4-1-15,5-4 0 16,-10 0 1-16,0 0 0 15,4 0 3-15,-1-12-4 16,4-10 1-16,3-2 2 16,-1 1-4-16,1 3 2 15,0 4-1-15,-4 7 0 16,-7 3 0-16,0 6 0 16,1 0-1-16,2 0-5 15,1 0-1-15,7 0 4 16,0 15-1-16,-1 1 2 0,4-2 0 15,-3 4 1-15,-6-7-4 16,2-2-10-16,-1-6 1 16,-3-3 3-16,-2 0 8 15,2 0 2-15,-2 0 1 16,10 0 0-16,-7-17 2 16,13 2-2-16,-6 4 2 15,-3-3-2-15,3 2 0 16,-13 4-1-16,9-1 0 15,-2 9 1-15,12 0-2 16,6 0-6-16,11 0 4 16,2 15-4-16,11-1-3 0,1-6 0 15,7-5-5 1,-5-3 14-16,-1 0 2 0,-1 0 0 16,-9-5 2-16,-5-15 0 15,-13-9 6-15,2-5 2 16,-19-4 1-16,-9 1 6 15,0 3-3-15,0 8-3 16,-22 6 7-16,-16 9-11 16,1 11 0-16,-1 0-7 15,5 0-3-15,8 16 3 16,6 19-2-16,16 8 2 16,3-3 1-16,3 0-1 15,54-6-1-15,23-8-10 0,17-9-30 16,34-14-45-1,21-3-165-15,-6-3-334 0</inkml:trace>
  <inkml:trace contextRef="#ctx0" brushRef="#br0" timeOffset="5227">7173 2286 732 0,'0'0'362'0,"0"0"-169"0,0 0-14 16,0 0-59-16,0 0-48 16,0 0-24-16,-124-118-21 15,124 118-27-15,0 26 2 16,16 17-2-16,6 18 12 15,-3-1-7-15,-7 4 3 16,-2 9 1-16,-10-2-1 16,6-2 1-16,5-12-3 15,0-10-4-15,0-14 2 16,0-16-3-16,0-9-1 16,-5-8 2-16,-6 0 0 15,0 0 1-15,0 0 4 16,6 0-3-16,-4-8 0 0,15-16 1 15,2-7-3-15,6 3-1 16,-2-3 0-16,8 6-1 16,-3 7 0-16,14 6-4 15,9 12-1-15,10 0-5 16,2 17-1-16,-8 17 7 16,-11 7 4-16,-13-1-4 15,-24 0 2-15,-7-3 2 16,0-8-2-16,0-7 0 15,-44-8-4-15,-11-5-4 16,-8-9 10-16,-3 0 6 16,5 0-6-16,20-17 1 0,3-3 4 15,8 6-4 1,15 2 2-16,15 7-3 0,0 5 0 16,0 0 0-16,0 0-3 15,0 0-6-15,0 1-4 16,45 21 13-16,18-2 2 15,20-9-1-15,8-6-1 16,11-5 0-16,10 0 0 16,-11-5 2-16,-2-18-1 15,-16 0 2-15,-23-2-2 16,-19-1 4-16,-13-6-3 16,-17 1 10-16,-11-4 1 15,0-2-7-15,0-2 4 16,0 4-5-16,0 7-2 0,-17 10-1 15,1 10 1-15,10 8-1 16,-1 0-2-16,-2 0-1 16,-7 11-5-16,0 28 1 15,4 8 4-15,9 7 1 16,3 0 0-16,0-5 1 16,25-9-1-16,28-8 0 15,21-15 1-15,2-11-1 16,-1-6 4-16,12-4-3 15,15-30 2-15,9-9-1 16,-4-7-1-16,-14-5 2 16,-27-8 2-16,-33-6-1 15,-24-5 5-15,-9-6 1 0,0 11-4 16,-17 11 5-16,-8 22-1 16,-3 18 8-16,18 13 1 15,4 5-11-15,6 0-8 16,-6 3-11-16,-1 43-4 15,4 17 15-15,-13 19 2 16,10 1-1-16,6-1 1 16,0-11-2-16,0-15-4 15,6-8 2-15,13-13-39 16,3-13-21-16,7-7-6 16,-20-9 2-16,-1-3-24 15,-8-3-35-15,0 0 34 16,-8-9 18-16,-45-16-39 0,-18-4 47 15,-11 4 42-15,13 4 19 16,20 4 4-16,21 8 5 16,12 3 25-16,16 4 28 15,0 2-3-15,7 0-14 16,46 0-23-16,18-6 53 16,20-5 2-16,14-7-15 15,4-2 0-15,-1-5-21 16,-10-1-11-16,-12 0-4 15,-17 3 6-15,-23 3-7 16,-24 0 2-16,-13 3 9 16,-9-3-11-16,0 3-11 15,0 0-2-15,-9 3 0 0,-24 6-7 16,5 1 2-16,18 7-2 16,-2 0-2-16,12 0-4 15,0 17-6-15,0 17 11 16,0 7 1-16,6-1-1 15,25-6 2-15,15 3-2 16,-8-2 1-16,-1-7 0 16,1 1-1-16,-11 0 0 15,-5-11 0-15,-10 3 2 16,-9-4-2-16,-3-5-2 16,0 0 1-16,-15-2-5 15,-65 0-13-15,-24-5-24 16,-17 1-60-16,3-6-50 15,-9 0-137-15,3-14-167 0</inkml:trace>
  <inkml:trace contextRef="#ctx0" brushRef="#br0" timeOffset="5626">8091 2249 884 0,'0'0'190'16,"0"0"-44"-16,0 0 13 0,0 0-34 16,0 0-73-1,0 0 1-15,-17-49-29 0,17 49-18 16,0 0-6-16,-6 6-1 16,4 17-4-16,-12-1 5 15,14-4 0-15,0-10 0 16,0-2-1-16,0-3 3 15,22-3 1-15,23 0 3 16,9 0-2-16,1 0 10 16,-8-12 8-16,-12-8 3 15,-10-3-2-15,-9-2-1 16,-16-4 1-16,0 0-11 16,0 1-9-16,-26 8-2 15,-24 6-1-15,-8 3-8 16,-2 11 5-16,10 0-3 0,9 0-14 15,24 25-46-15,17 15-50 16,3 3-103-16,80-1-182 16</inkml:trace>
  <inkml:trace contextRef="#ctx0" brushRef="#br0" timeOffset="6232">11038 2346 618 0,'0'0'345'0,"0"0"-246"15,0 0 50-15,0 0-21 16,0 0-33-16,0 0-52 15,-289-52-12-15,273 52-3 16,10 0-10-16,6 0-5 16,0 0-10-16,0-2 9 15,0-4-2-15,54-1 13 16,29 0-5-16,30-4-3 16,18-1-5-16,-7 3-3 15,3 0-1-15,-25 3-3 16,-20 4 1-16,-33-4-2 0,-27 4 2 15,-16-2 5-15,-6 1 7 16,0-8 7-16,0-3 2 16,-44-9-15-16,-20 0-9 15,-4 3 1-15,5 3-2 16,10 6 4-16,15-1 0 16,8 6-2-16,21 0 0 15,4 6 0-15,5 0-2 16,0 0 0-16,0 0-1 15,14 0-2-15,41 0 0 16,14 10 3-16,21 6 1 16,-15 7 1-16,5 3-2 0,-4 2 0 15,-9 7 5-15,-19-1-3 16,-9-2 1-16,-25-1-3 16,-14 1 2-16,0-1-4 15,-19 3 2-15,-69 1-6 16,-14-1-52-16,-8-3-71 15,33-11-207-15,52-14-652 16</inkml:trace>
  <inkml:trace contextRef="#ctx0" brushRef="#br0" timeOffset="6622">12246 2152 938 0,'0'0'256'0,"0"0"-92"16,0 0 6-16,0 0-52 16,0 0-58-16,0 0-24 15,-54-55-10-15,54 55-26 16,0 0 0-16,0 23-3 16,0 11 3-16,16 6 1 15,28 3 1-15,13-3-2 16,19-9 1-16,6-5 3 15,-5-11-3-15,-6-13 0 16,-11-2 5-16,-7 0 5 16,-9-11 17-16,-6-21 2 0,-11-10 2 15,-21-7-2 1,-6-6-7-16,0 5-9 0,-63 7-3 16,-11 5-6-16,-6 15 0 15,-2 9-5-15,-10 12 0 16,-6 2-2-16,-10 0-24 15,2 10-53-15,15 25-34 16,14 5-58-16,36-3-235 16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52.41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173 94 860 0,'0'0'199'0,"0"0"-38"0,0 0 22 15,0 0-61-15,0 0-47 16,0 0-45-16,-58-68-19 15,113 58-8-15,-2-1 6 16,10 6 4-16,-11 5-6 16,-14 0-7-16,-7 2 3 15,-2 27 1-15,-9 5-3 16,-15 9 3-16,-5 6 1 16,0 5-2-16,-5 7 2 15,-53 1 0-15,-8 1 1 16,-17-3-2-16,4-9 0 0,5-5-2 15,19-11-2-15,24-10 1 16,21-11 2-16,10-5-3 16,0-3-2-16,0-1 1 15,0 4-3-15,27 0 4 16,26-4 1-16,20-2 0 16,4-3 1-16,-5 0-1 15,18 0 1-15,7-8-2 16,5-12-19-16,19-6-96 15,-22-8-197-15,-20-1-307 16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52.9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229 16 1081 0,'0'0'214'0,"0"0"-54"16,0 0-49-16,0 0-25 16,0 0-50-16,0 0-20 15,0-29-12-15,0 61 2 0,-6 11 5 16,-22 8 6-1,-5 1-10-15,2 5 9 0,-7 0-6 16,0-3-2-16,10-11-5 16,9-17-2-16,11-18 4 15,8-8-4-15,0 0 1 16,0 0 0-16,0 0 6 16,0-22 0-16,8-17 2 15,22-19-9-15,9-5-1 16,-1 6 1-16,-13 2 2 15,5 12 0-15,-16 11-2 16,-3 12-1-16,-5 10 1 16,-1 6-1-16,6 4-1 15,5 0-2-15,18 0-2 0,4 12 3 16,3 14 2-16,4 8 0 16,-7 12 1-16,0 8 0 15,-5 15-1-15,1 8 0 16,-18 11-2-16,-6 7-26 15,-10 4-92-15,0-7-191 16,0-10-406-16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53.42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64 221 911 0,'0'0'279'16,"0"0"-109"-16,0 0-26 16,0 0-36-16,0 0-35 15,0 0-23-15,-47-109-9 16,39 109-15-16,8 0-14 15,0 0-12-15,0 0-1 16,0 9 0-16,0 11 1 16,0 6 4-16,0 0 1 0,0-1-3 15,0 1-2-15,22 0 3 16,5 5-2-16,7-3 2 16,-2 4-3-16,15-1 0 15,5 4 4-15,1-1-3 16,2-1 0-16,-8 3 0 15,-2-5 1-15,-17-2-2 16,-3 0 0-16,-11-7 0 16,-11-1 0-16,-3-5 0 15,0-4-3-15,-3 2 3 16,-49-5 0-16,-8 0 1 16,-10-7-1-16,7-2-7 15,-3 0-10-15,5 0-20 0,13 0-15 16,9-11-14-16,11-24-41 15,28-13-108-15,0-15-108 16</inkml:trace>
  <inkml:trace contextRef="#ctx0" brushRef="#br0" timeOffset="69">64 221 349 0</inkml:trace>
  <inkml:trace contextRef="#ctx0" brushRef="#br0" timeOffset="164">64 221 349 0,'44'-163'529'0,"-44"143"-354"0,16 5-2 16,9 8-35-16,14-2-56 15,18 3-29-15,1 6-17 16,14 0-19-16,4 0-10 16,1 0-6-16,-2 0-1 15,-1 0-98-15,-14 0-332 0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56.96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 32 872 0,'0'0'227'0,"0"0"-63"0,0 0 2 16,0 0-44-16,0 0-42 15,0 0-24-15,0-32-18 16,0 32-20-16,0 0-4 16,0 6-14-16,0 26 6 15,0 10-3-15,0 4 4 16,0 0-7-16,0 0 3 15,0-7 1-15,0-1-4 16,13-7-10-16,3-8-47 16,7-6-59-16,2-5-80 0,3-4-148 15,-2-8-335-15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58.1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389 155 738 0,'0'0'117'0,"0"0"-16"0,0 0 27 15,0 0-18-15,0 0-25 16,0 0-6-16,-216 0-19 16,216 6-27-16,60-4-28 15,64 4-3-15,82-6 33 16,99 0 12-16,64-3 11 16,34-22-30-16,-5-1-13 15,-56 8-4-15,-49 4-5 16,-48 3-2-16,-49 5-3 15,-40 0 6-15,-41 4 5 16,-43 2-11-16,-39-4 5 16,-24 4-6-16,-9 0 0 15,0-5-2-15,-17-1-14 0,-52-5-114 16,-30-4-91-16,-14-2-129 16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57.4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26 157 909 0,'0'0'192'16,"0"0"-37"-16,0 0-32 0,0 0-22 15,0 0-49-15,0 0-14 16,0-13-11-1,0 13 1-15,0 0-20 0,0 0-5 16,0 5-3-16,0 17 0 16,0 7 3-16,0 0 0 15,19 0 0-15,12-7 1 16,10-5-4-16,11-5 2 16,1-9 1-16,1-3 1 15,-10 0 3-15,1 0-3 16,-4-15 7-16,-3-13 1 15,-8-3 8-15,-8-4 4 16,-22-2-1-16,0-3-7 16,0 5-2-16,-52 4-9 15,-23 6-5-15,-2 7 1 0,-2 7-1 16,2 11-8-16,27 0 5 16,9 0-32-16,19 17-28 15,8 17-48-15,14 7-84 16,0-7-89-16,61-9-198 15</inkml:trace>
  <inkml:trace contextRef="#ctx0" brushRef="#br0" timeOffset="330">930 69 580 0,'0'0'350'16,"0"0"-150"-16,0 0-26 15,0 0-20-15,0 0-55 16,0 0-26-16,3-63-10 16,-3 60-22-16,0 3-6 15,0 0-5-15,0 0-13 16,0 0-7-16,0 0-8 16,0 0-2-16,0 26-1 15,8 11 1-15,14 3 3 16,-7 0-1-16,11 0 2 15,8-3-3-15,-2-6-1 16,-4-8 2-16,-1-3-1 16,-12-8-1-16,1-6-4 0,-10 0-12 15,-6-1-48 1,0 0-50-16,-9 7-198 0,-57 3-145 16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55.82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21 322 503 0,'0'0'286'0,"0"0"-104"0,0 0-13 16,0 0-24-16,0 0-26 15,0 0-33-15,0-15-19 16,-6 15-17-16,6 0-4 15,0-4-11-15,0 4-11 16,0 0-5-16,0 0 3 16,0 0-15-16,0 0-7 15,-3 0 0-15,-4 28-10 16,7 2 10-16,0 11 6 16,0-4-6-16,0-3-5 0,22 0-2 15,41-5-14-15,14-6 13 16,6-12 4-1,-1-8 4-15,-5-3 0 0,-20 0 2 16,-7-18 2-16,-17-7-2 16,-17-6 1-16,-10-6 1 15,-6-1-3-15,0-5 6 16,-16 0-6-16,-45-2 4 16,1 2 5-16,-10 5-4 15,-6 13-6-15,10 5 0 16,8 11-8-16,20 9 7 15,2 0 1-15,14 0-30 16,3 24-34-16,0 12-110 0,19 1-159 16,13-14-337-1</inkml:trace>
  <inkml:trace contextRef="#ctx0" brushRef="#br0" timeOffset="266">1038 90 503 0,'0'0'578'0,"0"0"-365"15,0 0-42-15,0 0-60 16,0 0-45-16,0 0-30 16,0-26-16-16,0 34-18 15,0 21 8-15,0 11 3 16,0 3-6-16,0 0-2 0,0 5-4 15,22-1 3-15,0-2-5 16,3-2 1-16,-3 0-43 16,8-9-102-16,-8-4-103 15,-6-2-298-15</inkml:trace>
  <inkml:trace contextRef="#ctx0" brushRef="#br0" timeOffset="691">1565 119 879 0,'0'0'214'0,"0"0"-61"16,0 0-10-16,0 0-55 15,0 0-21-15,0 0-36 16,0-29-10-16,0 29-12 15,0 0-9-15,0 5-7 16,0 15 5-16,0 15 2 16,0 7 4-16,28 1-3 15,14 3-1-15,31-9-2 16,13-3 2-16,5-13 3 16,2-16-1-16,-24-5 2 15,5 0 1-15,-27-5 2 16,-3-21 2-16,-17-3 4 15,-21-5 20-15,-6-3 2 0,0-4-10 16,-67-4-10-16,-25-1-11 16,-10 6-3-16,-3 6 2 15,20 11-1-15,19 9-2 16,11 11 0-16,14 3-3 16,-11 20-41-16,5 26-65 15,3 14-122-15,11 0-278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04:38.49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115 70 839 0,'0'0'236'0,"0"0"-133"16,0 0-7-16,0 0 8 15,0 0-23-15,0 0-15 16,-115-6-27-16,121 6-22 16,54 0-10-16,11 0 9 15,12 0-4-15,-7 0 5 16,-1 0 0-16,21 0-8 16,25-3 5-16,22-12 4 15,-29 2-8-15,-44 1-5 16,-39 9-1-16,-31 3 7 15,0 0 8-15,0 0-3 16,-44 6-10-16,-58 31-5 16,-21 6 22-16,-13 0-16 0,37-4-2 15,28-4-3-15,27-7-2 16,16-4 2-16,12-4-1 16,6-9-1-16,10-5 0 15,0 0-3-15,0-4-4 16,0 3 1-16,23 8 6 15,14-2 4-15,4-2-1 16,5 2-1-16,1-2-1 16,3 2 0-16,5 1 0 15,14 4-1-15,8-1 0 16,-1 3 3-16,-9-4-3 16,-7 0 0-16,-24 3 1 0,-8 0-1 15,-12 6 0 1,-16-3 0-16,0 6-2 0,0 2 0 15,-61 1 2-15,-30-1 0 16,-24 2 0-16,-19-8-2 16,1-5 0-16,21-8-10 15,37-7-19-15,31 1-16 16,28-3-32-16,16 0-40 16,69-23-114-16,68-31-257 15</inkml:trace>
  <inkml:trace contextRef="#ctx0" brushRef="#br0" timeOffset="321">1154 59 787 0,'0'0'227'0,"0"0"-52"16,0 0-7-16,0 0-58 15,0 0-68-15,0 0-27 16,130-53 4-16,-48 53 6 15,-5 0-9-15,-14 18 1 16,-13 17-7-16,-23 10-1 16,-27 12-2-16,0 6-2 15,-39 3 5-15,-24 0-5 16,-14-7-4-16,-5-2 0 0,5-8 3 16,14-9-2-16,19-17 0 15,28-10 2-15,16-13-4 16,0 0-1-16,101 0 1 15,89-24 12-15,90-22-12 16,44-5-23-16,4 2-83 16,-51 9-211-16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5:59.7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70 55 802 0,'0'0'227'16,"0"0"-89"-16,0 0-4 15,0 0-8-15,0 0-26 16,0 0-26-16,-25-52-28 16,19 49 0-16,6 3-6 15,0 0-9-15,0 0-18 0,0 0 3 16,0 29-10-16,0 19-1 16,-8 18 12-16,5 0-4 15,-3 3-1-15,6 0-2 16,0-2-1-16,0 2-4 15,0-2-1-15,6-10 0 16,13-9-3-16,1-17 0 16,-10-11-2-16,-10-8-9 15,0-4-34-15,0-5-34 16,0-3-59-16,-32 0-198 16,-13-14-530-16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00.69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 71 763 0,'0'0'196'16,"0"0"-56"-16,0 0-15 15,0 0-8-15,0 0-27 0,0 0-25 16,-8-71-12-16,0 71-16 15,8 0-7-15,0 0-4 16,0 0-13-16,0 0-10 16,0 25-2-16,0 18 2 15,0 11 10-15,0 1-8 16,0-2 1-16,0 5-3 16,16-7-2-16,12-1 2 15,-11-11-1-15,-1-10-2 16,-3-9 0-16,-4-6-1 15,-3-11-9-15,-6-1-40 16,0 1-30-16,0-3-66 16,0 0-120-16,0 0-232 0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01.1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32 521 0,'0'0'273'15,"0"0"-118"-15,0 0-24 16,0 0-14-16,0 0-19 16,0 0-14-16,0-32-10 15,0 32-14-15,0-2-15 16,0 2-4-16,0 0-10 16,0 0-16-16,0 0-15 15,0 20-1-15,0 14 1 16,0 17 11-16,0 12-7 15,16 6 9-15,23-4-9 16,5-4-1-16,3-10 1 16,5-10-4-16,-11-13-1 15,-19-6-4-15,-7-7-48 0,-15-4-52 16,0-2-139-16,0 5-156 16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01.4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14 825 0,'0'0'116'16,"0"0"-53"-16,0 0 48 16,0 0-32-16,0 0-38 15,0 0-41-15,-6 17 0 16,78-5 13-16,43 2 4 16,47 3 22-16,67-3-4 15,60 1-2-15,63-12-3 16,68-3-16-16,25 0 3 15,12-3-10-15,-18-12 3 16,-46 4-4-16,-63-2 5 16,-75 9-7-16,-68-5 0 15,-73 7-4-15,-60 2 0 0,-37-3-2 16,-17-4-105-16,0-9-185 16,-8-7-518-16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05.1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47 958 0,'0'0'198'16,"0"0"-44"-16,0 0-33 15,0 0-34-15,0 0-17 16,0 0-14-16,7-47-16 0,-7 47-11 16,0 0-9-1,0 0-4-15,0 0-9 0,0 0-6 16,0 4-1-16,0 19-1 16,9 15 1-16,4 12 3 15,2 0-3-15,1 1 3 16,0-5-2-16,12-15 2 15,-5-11-2-15,9-12-1 16,0-4-1-16,13-4 0 16,8 0 1-16,1-4 1 15,1-18 3-15,-17-1 0 16,-7-5-2-16,-9 2 3 16,-9 0-1-16,-13-2-1 15,0 4 5-15,0 8-7 0,0 3 6 16,0 11-3-16,0 2 4 15,0 0-3-15,0 0-5 16,0 11-2-16,0 18-6 16,0 14 8-16,0 9 2 15,0-4-2-15,3-3 3 16,16-4-2-16,1-4-1 16,8-5 0-16,-6-2-4 15,0-1-44-15,0 3-38 16,-12-6-133-16,6-9-188 15,7-11-414-15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05.6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187 34 975 0,'0'0'152'16,"0"0"-42"-16,0 0-3 15,0 0-32-15,0 0-53 16,0 0 14-16,-42 114 14 16,20-65-24-16,-7-4-3 0,4-1-2 15,3-5-10-15,0-5 0 16,5-8-10-16,12-9 2 15,2-11-1-15,3-2 2 16,0-4-3-16,0 0 2 16,0-4 6-16,0-23-5 15,3-15 10-15,32-17-9 16,-4-4 0-16,1-3-5 16,-1 6 1-16,-9 14 1 15,-5 15-1-15,-4 19 0 16,-10 10 0-16,3 2-1 15,7 0-3-15,12 0-5 16,3 31 4-16,10 15 4 16,1 13 0-16,-7-1 4 15,12-2-4-15,-5-1 1 0,-1-1-1 16,-7 7-14-16,-24 2-132 16,-7 0-272-16</inkml:trace>
  <inkml:trace contextRef="#ctx0" brushRef="#br0" timeOffset="542">825 657 1007 0,'0'0'171'0,"0"0"-37"0,0 0-13 16,0 0-18-16,0 0-12 16,0 0-46-16,32-46-16 15,-32 46 5-15,0 0-12 16,0 0-5-16,0 0-7 16,0 0-2-16,0 0-8 15,0 0 8-15,0 0-2 16,0 0-1-16,0 0-3 15,0 0 2-15,0 0-3 16,0 9 2-16,0 6-2 16,0 4 3-16,6 1-3 0,4-2 0 15,5-2 5-15,-2 2-6 16,4-4 3-16,-9 0-2 16,9 3-1-16,2 0 0 15,-3 4 0-15,9 2 2 16,-3 2 0-16,0-2-1 15,0 0 1-15,-19-3-2 16,5-5 0-16,-8-2 0 16,0-4 0-16,0-3 0 15,0-3 0-15,0 0 0 16,0-1-1-16,-33 4 1 16,-11 0-5-16,-3-4-1 15,-8 2-43-15,1-4-43 0,4 0-79 16,-5 0-189-16,11 0-289 15</inkml:trace>
  <inkml:trace contextRef="#ctx0" brushRef="#br0" timeOffset="720">704 483 738 0,'0'0'231'0,"0"0"-132"16,0 0 25-16,0 0 3 15,0 0-68-15,0 0-32 16,289-98-18-16,-241 96-9 16,-3 2-12-16,-7 0-170 15,-22 0-446-15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08.82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52 60 844 0,'0'0'242'0,"0"0"-65"16,0 0-16-16,0 0-38 15,0 0-39-15,0 0-32 16,-46-60-7-16,40 60-16 16,6 0-10-16,0 0 3 15,0 0-6-15,0 0-7 16,0 0-9-16,0 29 1 0,0 16 6 16,13 18-4-16,9 3-1 15,3 2 6-15,-8-1-8 16,-1-5-1-16,3-7 0 15,-19-10-5-15,3-8-37 16,-3-8-25-16,0 0-68 16,0-6-142-16,0-3-253 15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09.29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0 173 56 0,'0'0'877'0,"0"0"-703"0,0 0-18 16,0 0-26-16,0 0-37 15,0 0-45-15,0-21-18 16,0 21-12-16,0 0-8 15,0 6-10-15,0 20 0 16,19 8 0-16,-4 4 4 16,7-1 2-16,-6-1-5 15,1-4-1-15,-1-6 0 16,12-9 3-16,-3-9 1 16,13-8-3-16,17 0 1 0,5 0 9 15,6-22 2 1,5-10-5-16,-18-5 6 0,-9-3 13 15,-27-5 8-15,-17-4-4 16,0-6-3-16,-12 7-6 16,-29 11-8-16,-11 11-5 15,5 13-9-15,-5 6 4 16,-1 7-4-16,-1 0-7 16,-1 0 6-16,8 23 0 15,9 2-14-15,2 1-39 16,22 5-26-16,14 4-36 15,0 5-101-15,0-6-83 16,60-9-361-16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09.7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41 180 627 0,'0'0'355'0,"0"0"-190"16,0 0 19-16,0 0-48 16,0 0-48-16,0 0-35 15,6-34-21-15,-6 34-7 16,0 0-15-16,0 0-10 16,0 16 0-16,0 10-5 15,0 15 5-15,0-2 2 0,0 1 0 16,22-3-1-16,17-3-1 15,-1-14 0-15,22-5 0 16,11-12 3-16,15-3-1 16,12 0 2-16,-6-18 8 15,6-16 6-15,-21-9 3 16,-24 1 7-16,-18-7-7 16,-32 0 6-16,-3-2-6 15,-25 5-7-15,-57 6-9 16,-17 11-5-16,0 18-2 15,5 11 0-15,4 0-7 16,15 9-43-16,4 31-40 16,11 17-108-16,-9 5-219 0,14 9-559 15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10.1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18 573 0,'0'0'332'15,"0"0"-173"-15,0 0 4 16,0 0-5-16,0 0-46 15,0 0-36-15,16-18-12 16,-16 18-9-16,0 0-26 16,0 0-2-16,0 0-13 15,0 0-12-15,16 15-1 0,6 21 0 16,1 10 8-16,-7 3 2 16,-10-1-4-16,-6-1-3 15,0-2-2-15,0-6 0 16,0-6-2-16,6-2-7 15,-3-2-25-15,-3-1-62 16,0 6-104-16,-9 7-300 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4:39.39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1734 383 696 0,'0'0'261'16,"0"0"-104"-16,0 0 0 0,0 0-36 15,0 0-41-15,0 0-22 16,0 0-21-16,-6-23-5 16,6 23-1-16,0 0-5 15,0 0-12-15,0 0-14 16,0 16 0-16,0 31-4 15,0 12 4-15,0 14 10 16,0 0-10-16,0-1 7 16,0 2-5-16,19-4-2 15,1-8 2-15,2-5-4 16,-6-14-3-16,6-12-24 16,-10-10-42-16,-2-10-35 15,-10-6-62-15,0-5-84 0,0 0-50 16</inkml:trace>
  <inkml:trace contextRef="#ctx0" brushRef="#br0" timeOffset="533">1577 486 485 0,'0'0'53'15,"0"0"99"-15,0 0-17 16,0 0-43-16,-58-158-13 15,58 135-24-15,9 5-17 16,51-6-12-16,17 6-5 0,25-4 1 16,11 8-9-1,8 2-4-15,-12 9-4 0,-26 3-4 16,-20 0-2-16,-19 23 0 16,-16 17-5-16,-18 8 6 15,-10 13 0-15,-5 4 2 16,-72-2 1-16,-16-6 8 15,2-5-3-15,14-9 0 16,23-13-7-16,17-15 4 16,13 0-5-16,15-6 1 15,9-7-1-15,0 0 0 16,0-2-1-16,0 7 1 16,39 1 0-16,21 1 6 15,17 6 2-15,1-1-5 16,4 5-2-16,2 8 1 0,-6 4-2 15,-1 12-1-15,-11 2-1 16,-11 4 2-16,-23-1 5 16,-17-4-3-16,-15-5-2 15,0-7 6-15,-22-1 5 16,-64-7 7-16,-27-3 6 16,-27-5-10-16,-10-11-6 15,33-5-8-15,11 0-1 16,37-3-7-16,31-17-29 15,21-11-58-15,17-25-47 16,77-20-91-16</inkml:trace>
  <inkml:trace contextRef="#ctx0" brushRef="#br0" timeOffset="828">2834 748 643 0,'0'0'179'0,"0"0"-74"16,0 0 24-16,0 0-18 15,0 0-21-15,0 0-29 16,16-5-12-16,-16 5-21 16,0 0-20-16,9 20-3 15,-2 23-5-15,2 13 10 0,4 5-6 16,-4 5 3-1,4-3-7-15,-4-7 5 0,4-10-4 16,-4-11-1-16,1-12-53 16,-10-12-110-16,0-11-75 15,0 0-81-15,0-3-343 16</inkml:trace>
  <inkml:trace contextRef="#ctx0" brushRef="#br0" timeOffset="1236">2894 448 238 0,'0'0'364'0,"0"0"-209"0,0 0-42 16,0 0-10-16,0 0-25 15,0 0-26-15,-99-106-13 16,99 106-27-16,0 0-12 15,0 0-3-15,0 0-13 16,0 18 16-16,0 7 0 16,0-1 1-16,0-7-1 15,0-3 0-15,0-8 0 16,0 0 3-16,0-6-3 16,0 0 0-16,16 0 0 15,-5 0 11-15,11 0 3 16,-10-4 3-16,-9-13 23 0,-3 0 10 15,0-2-5 1,0 0-19-16,0 9-3 0,0 2-6 16,0 4-17-16,-25 4-1 15,-6 0-25-15,-8 4 21 16,-5 21-81-16,20 15-107 16,19 5-41-16,5 6-164 15,13 4 73-15</inkml:trace>
  <inkml:trace contextRef="#ctx0" brushRef="#br0" timeOffset="3051">3256 961 806 0,'0'0'167'16,"0"0"-23"-16,0 0-40 15,0 0-7-15,0 0-35 16,0 0-10-16,-25-99-15 16,25 99 0-16,0 0-14 15,0 0-10-15,-7 0-10 16,1 0-3-16,6 0-8 16,-3 21-6-16,-3 14 14 15,-1 10 9-15,7-2-7 0,0 3-2 16,0-3 0-16,0-9 2 15,7-5-2 1,18-9 0-16,-3-9-1 0,-5-6 1 16,2-5-4-16,6 0 4 15,19-5 0-15,16-26 3 16,-2-10 4-16,-1-4-6 16,-9 2-1-16,-20 5 6 15,-9 8-3-15,0 9-2 16,-16 10 1-16,-3 8 3 15,0 3-5-15,0 0-5 16,13 0-2-16,12 7-14 0,8 21 20 16,11 6 1-1,0 0 0-15,-6-3 2 0,9-2-2 16,5-3-4-16,-5-5-8 16,2-16-5-16,-5-5 2 15,0 0 12-15,0-15 3 16,-5-19 3-16,2-12 4 15,-10 3-5-15,-2 3 1 16,-6 3 1-16,-15 11-2 16,6 12 1-16,-14 5-3 15,0 6-4-15,3 3 2 16,-3 0 1-16,0 0-9 16,13 0 0-16,3 0-1 15,-1 15 4-15,8 2 6 16,-14-5-8-16,10 2 4 0,-10-13 2 15,-1 3-1-15,-5-1-2 16,-3-3 6-16,0 0 7 16,0 0-5-16,0 0 10 15,0-7 6-15,0-11-17 16,-26 3 6-16,4 1 2 16,-10 2 3-16,4 7 2 15,4 5-7-15,-1 0-7 16,-3 0-11-16,6 0 11 15,-10 17-1-15,7 23-3 16,3 15 4-16,8 1 0 16,14-1 0-16,0-10 0 0,0-16-6 15,30-3-2 1,1-18-3-16,-2-1-5 0,2-7 15 16,-6 0 1-16,-3-3 4 15,2-21 1-15,-2-7 2 16,-13-6-4-16,13-1 3 15,-9 1-3-15,-10 9 8 16,3 8 3-16,-6 8 0 16,0 6 6-16,0 6-5 15,0 0-10-15,0 0-5 16,0 0-2-16,0 0-8 16,0 15-6-16,0 22 10 15,0 6 6-15,16-1 3 16,6-4-2-16,11-4-1 15,1-10-3-15,-2-5-2 0,6-7 1 16,-7-12 0-16,2 0 4 16,5-2 1-16,0-31 8 15,7-4-7-15,-1 0 2 16,-12 0 0-16,-4 0-1 16,-11 2-1-16,-9 7-2 15,6 8 7-15,-11 12-7 16,2 2 2-16,3 6-2 15,-5 0-3-15,3 0-2 16,16 0-8-16,0 0 6 0,16 20 0 16,-5-4 7-1,-17 10-1-15,-1-3-3 0,-2 6-5 16,-10-6 7-16,10-7 1 16,-4-3-5-16,7-11-6 15,3-2 5-15,0 0 3 16,9 0 4-16,17-2 3 15,-4-22 2-15,10 1-4 16,-20 1 1-16,-7 4 0 16,-9 1 4-16,-5-3-3 15,-10 0 1-15,0 6 2 16,0 8 3-16,0 6-1 16,0 0-8-16,0 0-3 15,19 0-5-15,12 14-15 16,13 6 23-16,11 4 4 0,-8-7-4 15,-1-5-9-15,-5-10 2 16,3-2 6-16,6 0 1 16,14-17 2-16,6-15 5 15,-3 1-7-15,-4-3 3 16,-25 0 1-16,-8 2 8 16,-15 6 11-16,-8 1 2 15,-4 4-5-15,-3 10 4 16,0 2-10-16,0 9 2 15,0 0-14-15,0 0-2 16,0 0-11-16,-3 35-1 16,-35 25 12-16,-7 26 4 15,7 17-3-15,6 17 0 0,10 11-1 16,5 1 2-16,11-6-1 16,6-6-1-16,0-12 0 15,0-8 0-15,0-14 0 16,17-15 1-16,-6-13-1 15,-11-21 0-15,0-11 0 16,0-15 0-16,0-5-6 16,-5-4-4-16,-43-2 10 15,-25 0 20-15,-13 0-7 16,-7-11-5-16,2-21-1 16,3-7-7-16,17-13 1 0,27-17-1 15,41-16 0 1,3-21-9-16,91-11-22 15,46 4-13-15,15 20-34 0,-5 30-49 16,-23 26-72-16,-25 20-79 16,-24 17-355-16</inkml:trace>
  <inkml:trace contextRef="#ctx0" brushRef="#br0" timeOffset="15837">1328 3005 857 0,'0'0'171'15,"0"0"-9"-15,0 0-41 16,0 0 4-16,0 0-46 16,0 0-26-16,16-81-23 15,-10 81-17-15,-6 0-5 16,4 0-4-16,-4 0-4 16,0 0-1-16,0 14 0 0,0 24 1 15,0 16 0 1,0 6 7-16,-10 6-6 0,-2 8 1 15,-4-3 0 1,5 4-1-16,6-6 3 0,5-9-4 16,0-12-11-16,0-11-53 15,0-14-49-15,13-8-68 16,18-10-79-16,1-2-140 16</inkml:trace>
  <inkml:trace contextRef="#ctx0" brushRef="#br0" timeOffset="16282">1811 3193 710 0,'0'0'147'15,"0"0"-26"-15,0 0 7 16,0 0-23-16,0 0-43 15,0 0-48-15,10-40-14 16,-10 40-9-16,0 18 1 16,0 10 8-16,0 7 7 15,0-7-6-15,0 6 3 16,18 3-2-16,20-2 2 0,3-4-3 16,11-7 5-1,-11-14-3-15,-2-10 0 0,5 0 5 16,-6 0 3-1,0-25 1-15,-10-7 5 0,-3-5 37 16,-8-6-7-16,-1-3-15 16,-16 1-14-16,0-1-3 15,0 0-7-15,-38 6-6 16,-10 3-1-16,-6 9-2 16,2 7 1-16,5 10-8 15,3 11-2-15,6 0-11 16,13 14-54-16,-5 30-16 15,27 6-35-15,3 8-117 16,3-7-170-16</inkml:trace>
  <inkml:trace contextRef="#ctx0" brushRef="#br0" timeOffset="16677">2674 3234 407 0,'0'0'262'0,"0"0"-85"15,0 0-37-15,0 0-30 16,0 0-21-16,0 0-23 16,0-89-26-16,-6 89-10 15,4 0-17-15,-12 0-13 16,-8 2-15-16,6 27 15 16,1 8 3-16,15 4-3 0,0 1 1 15,0-2 2-15,22-8-3 16,31-10 2-16,15-7 1 15,-4-12 3-15,5-3-4 16,-12 0 8-16,-10-9-4 16,-1-16 4-16,-9-10 11 15,1-3 14-15,-16-4 8 16,-5-1-18-16,-17 3-11 16,0 0-8-16,0 9 0 15,-36 5-6-15,-5 6-4 16,-12 8-2-16,-8 6-3 15,1 6-9-15,6 0-64 16,3 21-40-16,25 15-83 0,20 8-77 16,6 4-338-1</inkml:trace>
  <inkml:trace contextRef="#ctx0" brushRef="#br0" timeOffset="16977">4095 3064 831 0,'0'0'196'0,"0"0"-65"0,0 0 29 16,0 0-48-1,0 0-37-15,0 0-37 0,0-48-27 16,0 48-11-16,0 18-3 15,0 18 3-15,6 13 0 16,10 5 6-16,-6-3-4 16,5 7 2-16,1-4-4 15,-2-2 2-15,-9-1-2 16,-2-5-2-16,-3-3-99 16,0-6-116-16,0 0-169 15</inkml:trace>
  <inkml:trace contextRef="#ctx0" brushRef="#br0" timeOffset="17393">4714 3190 738 0,'0'0'186'16,"0"0"-56"-16,0 0 4 15,0 0-27-15,0 0-42 16,0 0-36-16,-22-48-29 16,13 48-4-16,-7 11 1 15,2 15 2-15,9 8 2 16,5 3 4-16,0 0-3 16,13 3-1-16,31-8 4 0,-3-9-5 15,20-8 3-15,5-10-1 16,-3-5-2-16,5 0 6 15,1-9 1-15,-5-22 1 16,-4-9 2-16,-5-3 0 16,-21-2 18-16,-18-4-7 15,-16 6-3-15,0 6-11 16,-16 2-7-16,-51 15-2 16,-2 4-7-16,-8 7 5 15,8 9-23-15,15 1-77 16,18 35-98-16,36 4-104 15,14 3-251-15</inkml:trace>
  <inkml:trace contextRef="#ctx0" brushRef="#br0" timeOffset="17783">5975 3068 776 0,'0'0'156'0,"0"0"-24"16,0 0-26-16,0 0-31 16,0 0-34-16,0 0-41 15,-66-34 0-15,56 56-15 16,4 20 15-16,6 11 10 16,0-3-9-16,0-1 2 15,51-6-3-15,10-6 5 0,2-11-4 16,12-14 5-16,-4-11-6 15,6-1 10-15,-2-1 1 16,-7-34 1-16,-8-5 30 16,-19-9 22-16,-13 1 7 15,-19-1-16-15,-9-2-26 16,0 0-2-16,0 5-9 16,-41 2-10-16,-20 11-8 15,2 10-2-15,-17 17-9 16,-7 6-1-16,-13 3-69 15,-2 34-91-15,-7 9-130 16,26 1-524-16</inkml:trace>
  <inkml:trace contextRef="#ctx0" brushRef="#br0" timeOffset="25757">1137 7406 656 0,'0'0'197'0,"0"0"-65"16,0 0-16-16,0 0-21 16,0 0-24-16,0 0-11 15,-50-73-5-15,50 73-6 16,0 0-27-16,0 0-7 16,0 0-13-16,-4 2-2 15,-11 30 0-15,2 11 3 16,-3 11-1-16,10 3 0 15,6 1-1-15,0 2 0 16,22-3 1-16,32-9-2 0,7-13 1 16,-8-9 1-16,13-6-2 15,-5-12 2-15,3-5 1 16,-3-3-3-16,2-3 2 16,-2-25 4-16,-8-7 1 15,4-7 6-15,-19-13-6 16,-12-5 1-16,-10-6 12 15,-16-2 7-15,0 8-12 16,-25 6-11-16,-36 11 6 16,-15 14-10-16,6 15 4 15,3 5-6-15,14 9 2 16,4 0-1-16,11 3-5 16,1 26-2-16,1 11-44 0,14 6-46 15,12 2-92 1,10 1-146-16,0-3-516 0</inkml:trace>
  <inkml:trace contextRef="#ctx0" brushRef="#br0" timeOffset="26160">2383 7365 741 0,'0'0'170'0,"0"0"-16"0,0 0 8 15,0 0-37-15,0 0-39 16,0 0-25-16,3-120-9 16,-3 110-15-16,0 5-7 15,0 5-3-15,0 0-10 16,0 0-1-16,0 0-15 15,0 0-1-15,0 0-3 16,0 5-5-16,0 36-6 16,0 13 14-16,-3 12 5 15,-3 0-2-15,6 3 0 16,0-4-2-16,0 0 0 16,0-4 0-16,0-13-1 15,0-5 3-15,0-8-3 0,0-9-1 16,0-1-36-16,0-2-58 15,0 0-63-15,0-1-128 16,0-1-255-16</inkml:trace>
  <inkml:trace contextRef="#ctx0" brushRef="#br0" timeOffset="26612">2951 7442 732 0,'0'0'159'0,"0"0"-33"0,0 0-3 16,0 0-48-16,0 0-18 16,0 0-28-16,-69-63-8 15,53 63-21-15,-6 0-2 16,6 17-5-16,-1 23 7 15,9 3 5-15,0 3-5 16,8-1 0-16,0 1 2 16,44-3 3-16,36-12-4 15,26-11 8-15,11-11-8 16,-3-9 9-16,-3 0-3 16,-37 0 4-16,-24-11 10 0,-18-10-7 15,-16-5 9 1,-10-11 21-16,-6-14-22 0,0-3-11 15,-44-3-5-15,-16 5 4 16,-11 9-9-16,2 11-2 16,8 10 2-16,14 7-2 15,9 6-3-15,5 9-4 16,-1 0-12-16,2 4-41 16,16 30-97-16,16 0-131 15,48-5-188-15</inkml:trace>
  <inkml:trace contextRef="#ctx0" brushRef="#br0" timeOffset="27068">4063 7318 228 0,'0'0'615'16,"0"0"-480"-16,0 0 8 15,0 0-32-15,0 0-28 16,0 0-29-16,-51-65-16 16,46 65-20-16,5 0-3 15,-5 0-8-15,-7 0-7 16,-4 23-1-16,0 14 1 16,1 6 5-16,8 0-4 0,7 0 0 15,0 2 0-15,0 1-1 16,7-9 0-16,37-3 4 15,9-11-3 1,8-11 4-16,-4-4-4 0,1-8 3 16,-1 0-1-16,-4 0 3 15,5-8 5-15,-4-18-7 16,-15-6 9-16,-8-8 15 16,-15-5 4-16,-16-7-5 15,0 1-7-15,0-3-13 16,-39 4-3-16,-8 11-2 15,-13 7-2-15,5 10-6 16,-5 10-1-16,7 12-41 0,-8 0-32 16,13 17-63-16,10 21-97 15,26 2-124-15</inkml:trace>
  <inkml:trace contextRef="#ctx0" brushRef="#br0" timeOffset="27451">5670 6981 952 0,'0'0'210'0,"0"0"-53"16,0 0-17-16,0 0-46 15,0 0-55-15,0 0-21 16,0-32-6-16,0 32-12 16,0 29-4-16,0 10 4 15,0 14 11-15,16-2-3 16,7 6-5-16,-1-2 0 15,7 5 1-15,-4-3-3 0,-3-8 1 16,-6-6-2-16,-1-6-3 16,-15-3-68-1,0-6-61-15,0-1-117 0,8-7-205 16</inkml:trace>
  <inkml:trace contextRef="#ctx0" brushRef="#br0" timeOffset="27742">6632 6898 937 0,'0'0'203'16,"0"0"-65"-1,0 0-4-15,0 0-44 0,0 0-35 16,0 0-28-16,17-71-22 15,-17 71-5-15,0 25-15 16,13 13 15-16,-4 11 16 16,4-4-10-16,3 7 6 15,-7 2-9-15,-3-2 0 16,10-2 1-16,0-3-4 16,-7-4-27-16,4-1-96 15,-13-10-140-15,0 2-193 16</inkml:trace>
  <inkml:trace contextRef="#ctx0" brushRef="#br0" timeOffset="47030">7449 11 356 0,'0'0'204'16,"0"0"-90"-16,0 0 23 15,0 0-33-15,0 0-38 16,0 0-19-16,16-11-7 16,-9 11-4-16,-7 0-3 15,0 0-15-15,0 0-4 16,0 0-8-16,3 0 6 15,-3 2-12-15,6 16 2 16,-6 3 1-16,6 6 0 16,4 2 9-16,-4 2-2 15,0 3 0-15,-6 1-1 0,0 5-3 16,0-3-3 0,0 3 7-16,0 4-4 0,0-2-2 15,0 4 3-15,0 2-7 16,0 7 6-16,0-4-6 15,5-3 1-15,1 4 1 16,-6-4-1-16,0-2 2 16,0 4-3-16,0-2-1 15,0-7 1-15,0 3 2 16,0-4 0-16,0-3-1 16,0 4-1-16,0 0 2 15,0-2-1-15,0-2-1 16,0-3-2-16,0 1 2 15,0-4 0-15,0 1 1 0,0-4-1 16,0 3 0-16,0-2 4 16,0 0-3-16,0 0-1 15,0-4-2-15,0 3 0 16,0 1 2-16,0 0 2 16,0-4-2-16,0 4 0 15,0-1 2-15,-6 1-3 16,1 0 2-16,5 5-2 15,-12 0 1-15,9 0 0 16,3 4 1-16,-7-1 1 16,7 2-1-16,0-1-1 15,-12 2 0-15,9 1-2 16,-4-4 2-16,7-1 3 0,-6 5-3 16,6-5 0-16,0 8 1 15,0-4-2-15,0 2 2 16,0-4-1-16,0 1 0 15,0-1-1-15,0 2 1 16,0 1 0-16,0-2 1 16,0 1-2-16,0-4 2 15,0 5 0-15,0-1-1 16,0-2-3-16,0-4 3 16,0 0 0-16,0 0 0 15,0 1 0-15,0-1 0 16,0-2 0-16,-3-1 0 0,-4-2 0 15,1-4 0-15,0 3 4 16,3 1-4-16,-4 3 0 16,7-1-3-16,0 3 3 15,0-2 0-15,0 3 1 16,0 0-1-16,0 1 4 16,0 1-4-16,0 3 0 15,0 0 1-15,0-3-3 16,0-3 2-16,0-5 0 15,0-1 0-15,0 1 1 16,0-5 0-16,0 3-1 16,0 2 0-16,0-3 0 15,0 3 1-15,0-4 1 0,0 1-1 16,0 0 0-16,0 3-1 16,0-1 0-16,0-2 2 15,0-1-2-15,0 4 1 16,0-3-1-16,0 2-4 15,0 7 4-15,0-3 4 16,0 7-3-16,0 1 0 16,0-3-1-16,0 3 0 15,0 1-3-15,7-5 4 16,-4 5-1-16,3-4 0 16,0 3 3-16,-6-3-3 15,0 1-2-15,0-2 1 0,0-1 1 16,0 1 0-1,0-1 1-15,0 2 1 0,0 1-2 16,0-7 0-16,0 1 0 16,0-2-1-16,0-1 1 15,0 6 0-15,0-1 0 16,0 0 3-16,0 3-3 16,0 3 0-16,0 1-2 15,0-1 2-15,0 3 2 16,0-2-2-16,0 6 0 15,0-1 1-15,0-4-1 16,0 5-3-16,0 1 3 16,0 3 0-16,0 4 3 15,0 2-6-15,0 0 6 16,0 9-6-16,7-3 6 0,-7 2-3 16,3-3 0-16,-3 2 0 15,0-3 2-15,0-4-5 16,0-3 3-16,0 3-1 15,0-2 1-15,0 4 0 16,0 2 0-16,0-1 0 16,0 2 0-16,-3-4 0 15,-4 1 3-15,1-1-3 16,6-4-2-16,-6 4 2 16,6-5 0-16,-3-1 0 0,3-2 0 15,0-2 0 1,0 3-1-16,-7-3 1 0,1 4 0 15,3-1 4-15,-3 1-7 16,-1 2 3-16,1 1 0 16,-5 2 2-16,6-3-1 15,-12-3-2-15,8 3 2 16,-4-1-3-16,4-6 2 16,-4 8-1-16,4 0 1 15,2-1 1-15,4 3-1 16,-3 0 2-16,0 7-1 15,-1-5-1-15,-2 1 0 16,3 0 0-16,-4-3 0 16,1 0-3-16,-4 0 3 15,-4-2 0-15,9 0 0 0,-12-1 3 16,17 3-3-16,-10 0 2 16,4-3-2-16,2 3-3 15,1 0 3-15,3-2 0 16,-10-1 4-16,10-3-4 15,-16 4 0-15,10-1 1 16,-1 2-1-16,-2-3 1 16,2 1 1-16,-4-2-2 15,5-1 0-15,-4 0 0 16,4 1 0-16,3-1 3 16,-4 1-2-16,-3 0-1 15,4 2 2-15,0 0-1 16,2-3 0-16,-2 2 3 15,2-5-2-15,-5-2 1 0,9 3-2 16,3-1 2-16,-8 1 1 16,8 4-3-16,0 2 7 15,-5 2-8-15,2 6 6 16,3 3-4-16,0-6 1 16,0-3 1-16,0-2-4 15,0-7 4-15,0 4-2 16,0-4 0-16,0 1 4 15,0-1-6-15,0 4 0 16,0-4 0-16,0 7 2 16,0-4-2-16,0 1 1 15,0 2-1-15,0-8 5 16,0-1-5-16,0 1-2 0,0-9 2 16,0 3 4-16,0 0-4 15,0 1-1-15,0-2 0 16,0 1 2-16,0 3-2 15,0-3 2-15,0-3 1 16,0 3-2-16,0-5-1 16,0 2 1-16,0 0 4 15,0-3-3-15,0-2-1 16,0 2 1-16,0-3-2 16,0 7-1-16,0-1 2 15,0 0 2-15,0 9-2 16,-14 0 4-16,6 0-8 0,2 0 8 15,-5 2-5-15,5-3 2 16,-1 4-1-16,-2-3 5 16,3-3-2-16,6 2 2 15,-7 1 1-15,7 5-6 16,0-2 3-16,0 3 2 16,0 5-2-16,0-7-3 15,0 3 3-15,0 4-1 16,0-8 2-16,0 2-1 15,0 1 0-15,0-1-2 16,0-8 2-16,0-1-2 16,0-4 1-16,0-1-3 15,0-6 2-15,0 1-1 0,0-1 4 16,0 1-1 0,0 2-3-16,0 3 1 0,0 0 0 15,0 1-1-15,0 2 0 16,-3-1 2-16,-16 4-2 15,10-11 1-15,-1 2-1 16,4-3 0-16,0-2 1 16,-1-3-1-16,7 0 1 15,0-6-1-15,0-3 0 16,0 4 0-16,0-3 0 16,0 0 1-16,0-1 0 15,0 1 0-15,0-7-2 16,0-4 0-16,0 6-30 15,0-7-105-15,0-6-160 0,-15 0-473 16</inkml:trace>
  <inkml:trace contextRef="#ctx0" brushRef="#br0" timeOffset="54618">7993 10338 320 0,'0'0'511'0,"0"0"-349"0,0 0-26 16,0 0-13-16,0 0-47 16,0 0-37-16,5-3-14 15,-5 18-13-15,0 4-7 16,0 15-2-16,-14 22 23 15,-25-3-5-15,1 16 0 16,-6 5-2-16,-8-2-11 16,17-1 0-16,7 4-6 15,12-3 1-15,16-8 0 16,0-6-1-16,16-21-2 16,44-11-5-16,10-15 0 15,0-11-9-15,3 0 10 16,-16 0 4-16,-5-11 8 15,-21-9-4-15,-15-6 6 0,-10 0-3 16,-6-8 3-16,0 5-8 16,0 4 4-16,-50 0-6 15,-8 12-3-15,-8 2-10 16,5 9 11-16,20 2-12 16,6 0-57-16,19 0-70 15,16 13-88-15,0-4-111 16</inkml:trace>
  <inkml:trace contextRef="#ctx0" brushRef="#br0" timeOffset="54987">8575 10544 746 0,'0'0'142'15,"0"0"-55"-15,0 0 14 16,0 0 9-16,0 0-55 16,0 0-41-16,-39-26-10 15,45 23-3-15,41 3-1 16,14 0 5-16,7 0 2 16,-21 0-4-16,-16 0 4 15,-15 0 7-15,-16 0-4 16,0 0 1-16,0 0 1 0,7 3-12 15,5 26 7-15,-2 11 40 16,-10 5-26-16,0 7-2 16,0 5 9-16,0 0-13 15,0 3-7-15,0 3-4 16,-22 6-2-16,-1-4-2 16,-2 1-26-16,-9-9-217 15,7-8-645-15</inkml:trace>
  <inkml:trace contextRef="#ctx0" brushRef="#br0" timeOffset="55761">7819 12573 670 0,'0'0'111'0,"0"0"-40"16,0 0-13-16,0 0-29 15,0 0-16-15,0 0-3 16,91-17-1-16,-69 17-1 16,0 0-2-16,-6 0 3 15,-10 0 19-15,5 17-6 0,-11 1-6 16,0 4-4-16,0 1 2 16,0 3-2-16,0 2-1 15,-33 2 0-15,-14 3-2 16,-10 5-3-16,-1-7-5 15,5-5 5-15,7-3-5 16,18-3 2-16,20-6-3 16,8-6-1-16,0-2 1 15,0 6-1-15,0-6 2 16,31 2 1-16,13-2 1 16,4-3 0-16,13 5 1 15,-1-2 0-15,-7-3 0 16,-4 6-3-16,-12 5 1 0,1-6 1 15,-16 4-1-15,-6-1 3 16,-2 2 1-16,-14-6-1 16,0 4-2-16,0 4 0 15,0-1 2-15,-30 10 29 16,-23-13-22-16,-10 4-4 16,-5-5-8-16,2-4 0 15,8 3-78-15,8-9-108 16,25 0-52-16,18 0-233 15</inkml:trace>
  <inkml:trace contextRef="#ctx0" brushRef="#br0" timeOffset="56111">8352 12642 785 0,'0'0'141'16,"0"0"-95"-16,0 0 30 16,0 0-24-16,0 0-27 15,0 0-7-15,196-43-3 16,-158 43-6-16,-13 0-9 16,-1 20 0-16,-15 17 0 15,-9 6 9-15,0 6 1 0,-3 5-5 16,-49 0 6-1,-8 1-2-15,-15 2 0 0,4-6 4 16,18-17-5 0,21-2-4-16,32-15-1 0,0-5 1 15,25-4 1-15,67-8 12 16,44 0-8-16,34-11-9 16,33-21-26-16,-10 4-197 15,-25-9-537-15</inkml:trace>
  <inkml:trace contextRef="#ctx0" brushRef="#br0" timeOffset="61212">8221 836 424 0,'0'0'210'0,"0"0"-58"15,0 0 3-15,0 0-40 16,0 0 12-16,0 0-30 15,32-99-14-15,-26 96-19 16,-6-2-7-16,0 5-16 16,0 0-13-16,0 0-11 0,6 0-17 15,-6 0 0-15,0 29-14 16,0 16 14-16,0 21 2 16,0 11-2-16,0 6 6 15,0 5-4-15,0-1-1 16,0-10 2-16,0-9-2 15,11-14 1-15,-3-14-2 16,0-8-4-16,-8-12-49 16,0-9-43-16,0-5-29 15,0-6-61-15,0 0 6 16,0-12 12-16,0-24-216 16</inkml:trace>
  <inkml:trace contextRef="#ctx0" brushRef="#br0" timeOffset="61563">8405 940 193 0,'0'0'150'0,"0"0"-12"16,0 0 3-16,8-163-41 15,-16 134 2-15,-14 10-13 16,6 7-48-16,1 1 18 16,8 5-7-16,7 3 9 15,0 0-9-15,0 3-13 16,0 0-10-16,0 0-18 15,0 0-11-15,38 0-4 16,22 29 4-16,11 16 1 16,4 16-1-16,8 10 5 15,4 12-4-15,-5 0-1 0,-12-6 3 16,-26-13-1 0,-18-8-4-16,-26-7-1 0,0-3 3 15,0-4 0-15,-48 1 3 16,-35 0-1-16,-8-8-1 15,4-1 0-15,4-8-1 16,23-6 0-16,13-3-50 16,14-3-82-16,22-6-57 15,11-4-79-15</inkml:trace>
  <inkml:trace contextRef="#ctx0" brushRef="#br0" timeOffset="62510">9057 1318 368 0,'0'0'214'0,"0"0"-110"16,0 0-3-16,0 0-14 16,0 0-25-16,0 0 7 15,302-169-1-15,-264 132 7 16,-22 5 2-16,-13 4-25 15,-3-4-27-15,0 3-9 16,0 7-1-16,0 5 2 16,0 2-7-16,-25 10-8 0,-21 5-2 15,-1 0-4-15,-7 0-3 16,-2 37 6-16,7 11-1 16,11 13 1-1,7 10 2-15,18 0-1 0,13-2 0 16,0-9 0-16,0-11 1 15,38-15 1-15,6-11-1 16,0-12-1-16,11-11 0 16,-1 0 6-16,13 0-1 15,9-20 1-15,4-14-3 16,8-12 0-16,-8-5-2 16,2-9 1-16,-5-6 0 15,-8 13-1-15,-14 9 0 16,-27 18 0-16,-6 14-2 0,-12 12 1 15,-1 0-6-15,4 0-7 16,3 20 3-16,-7 3 5 16,-3-3-1-16,-6-8 3 15,8-5-1-15,-8-6 2 16,0-1 2-16,0 0 4 16,0 0-3-16,0 0 7 15,0 0 3-15,0-6-7 16,0-13-4-16,-23-1 2 15,1 6-5-15,-10 2 5 16,10 6-5-16,-3 4-1 16,6 2-4-16,2 0 4 15,-5 0-11-15,6 31 8 0,0 11 6 16,-6 13 1-16,19 2 1 16,3-2 1-16,0-4-2 15,0-8 0-15,32-9 3 16,5-11-3-16,12-6 1 15,17-14 1-15,11-3 4 16,21-5 1-16,4-33-3 16,6-6 2-16,-4-6-4 15,-24 1 2-15,-14-1-3 16,-28-3-1-16,-15 2 4 16,-18 0 1-16,-5 7 10 15,0 10-3-15,-11 11-11 16,-6 12 7-16,12 6-8 15,5 5-7-15,-3 0-8 0,3 39-2 16,0 13 13-16,0-1 5 16,0 4-1-16,0-6 0 15,14-7 3-15,35-5 0 16,17-8 1-16,4-12 0 16,12-5-3-16,-2-10-1 15,2-2-30-15,-17 0-114 16,-21 0-135-16,-32 0-303 15</inkml:trace>
  <inkml:trace contextRef="#ctx0" brushRef="#br0" timeOffset="62880">10697 640 387 0,'0'0'139'16,"0"0"-44"-16,0 0-5 16,0 0-14-16,0 0-61 15,0 0-9-15,-121-18-6 16,105 44 10-16,16-5 0 16,0-7-4-16,0-3 14 15,16-5 12-15,9-3 1 16,3 0-1-16,-6 0 6 15,-6-3-8-15,-6 0 2 0,10 0 12 16,-12-15 12-16,-8-8-12 16,0-5-11-16,0 3-23 15,0 5-9-15,0 2 2 16,-16 12-3-16,4 4-3 16,-4 2-11-16,0 0-23 15,7 26-112-15,9 13-55 16,0 13-455-16</inkml:trace>
  <inkml:trace contextRef="#ctx0" brushRef="#br0" timeOffset="64346">11173 1204 696 0,'0'0'154'0,"0"0"-21"16,0 0-17-16,0 0 5 15,0 0-35-15,0 0-51 16,5-63-15-16,3 63-7 16,-5 0-13-16,9 0 0 15,-2 5-5-15,6 15 5 16,-1 3 5-16,-2 6-3 0,3 2-1 15,-7-2 1-15,10 5-1 16,-2-8 1-16,5 0 0 16,-3-8-1-16,9-8 3 15,-6-4 0-15,4-4-2 16,8-2 4-16,5 0-2 16,2 0 5-16,10-14-1 15,-3-12-6-15,-1-2-1 16,-9 0 7-16,0 2-7 15,-16 9-1-15,-5 2 1 16,-4 12 4-16,-13 3-5 16,0 0-5-16,0 0 1 15,6 0-4-15,3 0-5 16,1 18 7-16,12 10 6 0,0 1-1 16,-6-1-1-16,1-8 2 15,-6-3-1-15,0-8 1 16,1-1 3-16,-8-5-2 15,2-3-1-15,0 0 4 16,4 0 0-16,12 0 4 16,6-14-3-16,10-11-5 15,1-4 4-15,-1 9-4 16,-19 3 4-16,0 2-4 16,-16 10-1-16,3 2 0 15,-6 3 1-15,0 0-5 16,11 0-2-16,3 6-19 15,8 19 11-15,14 4 10 0,-11-4 4 16,4 1 1-16,2-3 0 16,-1-9-4-16,-5-2 4 15,3-4 0-15,4-8-2 16,1 0 1-16,-2 0 1 16,13-14 2-16,7-12 3 15,-4-5-4-15,-2-3-1 16,-4 2 0-16,-3 1 3 15,-8 5-3-15,-5 2 0 16,-6 8 2-16,-10 7-4 16,-2 7 1-16,-7 2 0 15,3 0-9-15,3 0-33 0,7 16 23 16,2-1 10-16,-11-3 5 16,2-4 4-16,0-2 1 15,-6-6 0-15,0 2 1 16,0-2 0-16,0 0-1 15,0 0 4-15,0 0-3 16,0 0 2-16,0 0 3 16,0-2-2-16,-12-7-6 15,-4 1 2-15,0 5-1 16,0 1 0-16,10 2 0 16,-4 0-3-16,-2 0-3 15,1 0-11-15,-3 18 16 16,-2 17 2-16,8-1 1 0,2 6-1 15,6-2 0-15,0-7 0 16,0-5-6-16,0-10-15 16,0-7 4-16,0-5-2 15,0-4 9-15,0 0 8 16,0 0 2-16,0-4 5 16,22-18-1-16,-5-1-3 15,-1 3 2-15,3 0-1 16,-10 3 7-16,1 5-1 15,2 4-7-15,-12 4 2 16,0 4 0-16,0 0-3 16,0 0-9-16,7 0-11 0,8 12 12 15,1 14 7-15,9-6 1 16,14 3 1-16,12-5 0 16,13-10 3-16,12-8-2 15,13 0 6-15,2 0-7 16,-4-20 6-16,-12-12-6 15,-4-8 4-15,-11-9 5 16,-7-10 11-16,-1-10 14 16,-14-6-1-16,-22-5 2 15,-10 0-2-15,-6 12 3 16,0 10-22-16,-44 16 2 16,6 13-3-16,8 17 0 15,8 7-9-15,-3 5-5 16,-6 22-10-16,-7 39 3 15,2 25 7-15,36 5 0 0,0 1 4 16,36-9-4-16,33-10 0 16,14-12 5-16,2-15-5 15,14-9-8-15,10-15-73 16,10-7-74-16,-1-9-96 16,-19-6-311-16</inkml:trace>
  <inkml:trace contextRef="#ctx0" brushRef="#br0" timeOffset="77304">8221 9017 642 0,'0'0'233'15,"0"0"-60"-15,0 0-39 16,0 0-32-16,0 0 1 16,0 0-22-16,32-60-23 15,-26 57-12-15,-6 3-25 16,0 0 16-16,0 0-25 0,0 0-1 16,0 0 8-16,0 0-18 15,0 0 3-15,0 0-4 16,0 0-1-16,0 0-9 15,0 0 6-15,0 0 4 16,0 0-3-16,0 0 1 16,0 15 2-16,0-1 0 15,11 8 0-15,3 1 3 16,8 1-3-16,14-2 0 16,-1-2-4-16,3 4 6 15,20-6-2-15,-5 6 0 16,2-7 0-16,-1-2 1 0,-17 0-1 15,-11-5 0-15,-14 6-3 16,-1-4 3-16,-11 3-2 16,0-1 0-16,0-2 0 15,0-1-4-15,-33 0 6 16,-14 4 0-16,-13-1 5 16,8-3-4-16,11-2-1 15,7-2 0-15,7-3-4 16,-4-4 1-16,2 0-47 15,4 0-17-15,3 0 9 16,5-14-31-16,17-23-26 16,0-9-58-16,3-10-174 0</inkml:trace>
  <inkml:trace contextRef="#ctx0" brushRef="#br0" timeOffset="77501">8396 8877 508 0,'0'0'163'16,"0"0"-46"-16,0 0-2 16,0 0-37-16,0 0-12 15,0 0-30-15,80-38-13 16,-20 22-11-16,7-2-11 16,9 4-1-16,-6 3 0 15,-10 4-88-15,-19 7-229 16</inkml:trace>
  <inkml:trace contextRef="#ctx0" brushRef="#br0" timeOffset="77821">9422 8679 812 0,'0'0'212'0,"0"0"-54"16,0 0-14-16,0 0-38 15,0 0-51-15,0 0-5 16,0-14-29-16,0 14-12 0,0 26 0 16,0 17-8-16,0 17 34 15,0 3-24-15,6 11-6 16,10 0 18-16,0 1-23 15,-7-4 0-15,10-7 4 16,-8-10-4-16,-3-9-1 16,-8-11-49-16,0-5-85 15,0-11-97-15,-31-10-233 16</inkml:trace>
  <inkml:trace contextRef="#ctx0" brushRef="#br1" timeOffset="85973">8473 2887 499 0,'0'0'171'15,"0"0"-33"-15,0 0-25 16,0 0 35-16,0 0-25 0,0 0-51 15,-112 0 24-15,93 6-49 16,0-3-10-16,2 0 18 16,15-1-36-16,2-2 18 15,0 0-11-15,0 0-25 16,0 0 18-16,0 0-19 16,0 0 0-16,2 3-8 15,37 0 8-15,29 6 0 16,11-3 2-16,15-6-1 15,8 0 7-15,3 0-8 16,4 0 0-16,-8 0 2 16,-18 0-2-16,-17 0 0 0,-41 0-3 15,-14 0 8-15,-11 0-15 16,0 2 5-16,0 12 5 16,-20 6-4-16,-24 3 4 15,-16 4 0-15,-5-5-3 16,-1 0 10-16,2 5-5 15,4-4-2-15,0 2 0 16,9-7-4-16,19-4 4 16,16-2-4-16,10-7 1 15,6-5 6-15,0 3-9 16,0-3 6-16,0 0 0 16,0 0-3-16,0 0 3 15,0 0-3-15,0 0 1 0,35 0-5 16,7 0 4-1,8-6 3-15,4 6 0 0,-7 0-2 16,14 0 2-16,-1 12 0 16,-5 11-1-16,5 11 3 15,-16 6-8-15,-8 4 6 16,-14 4 0-16,-22 1-3 16,0-4 3-16,-16-3 0 15,-45-2-7-15,-15-8 15 16,-16-7-10-16,-10-4 2 15,-7-10 0-15,12 0-2 16,4-1 2-16,21-10-9 0,23 0-3 16,21 0-19-1,12 0 10-15,13 0-32 0,3-6-66 16,25-37-16-16,83-26-113 16,51-14-143-16</inkml:trace>
  <inkml:trace contextRef="#ctx0" brushRef="#br1" timeOffset="86582">10169 2953 549 0,'0'0'214'0,"0"0"-58"15,0 0-24-15,0 0 43 16,0 0-62-16,0 0-43 16,31-37 8-16,-31 34-53 15,0-1 10-15,-15 2-17 16,2-1-11-16,13 3 28 15,0 0-35-15,0 0 2 16,0 0 4-16,0 0-4 16,0 0-2-16,-3 0 0 0,-19 3 2 15,-8 18 0-15,-14 13-2 16,3 5 5-16,-9 7 17 16,-5 12-22-16,1 4 2 15,-7 15-2-15,14 6 7 16,9 0-3-16,22 1-4 15,16-5 0-15,0-13-5 16,22-9 5-16,43-6-1 16,4-16-2-16,14-3 6 15,-1-12-4-15,-5-9 1 16,-8-8 0-16,-3-3 7 16,-17 0-3-16,-5-6-4 15,-6-20 7-15,-21-8-3 16,-9-11 9-16,-8-5-13 15,0 2 0-15,0 2-3 0,-44 12 3 16,-10 5 0-16,-4 9-2 16,-30 12-27-16,-11 8-26 15,-8 0-86-15,-1 14-113 16,31 6-143-16</inkml:trace>
  <inkml:trace contextRef="#ctx0" brushRef="#br0" timeOffset="103038">1115 2084 336 0,'0'0'170'0,"0"0"-121"15,0 0-10-15,0 0-17 16,0 0 29-16,336 22 82 16,-138-10-70-16,33-6 2 15,43-6-31-15,34 0-7 16,19 0 10-16,11 0-28 16,4 0 10-16,-21-6-9 0,-22-2-9 15,-23 2 10 1,-10-3-11-16,-8 0 3 0,-4-1 1 15,4-2-3-15,-27-2-1 16,11-4 0-16,-10 1 1 16,-11-3 0-16,9 0-1 15,-18 6 0-15,-5 3 4 16,-10 2-3-16,-13-1 1 16,7 9-2-16,3-5 0 15,12 0 2-15,1 1-2 16,-17-4 0-16,-6 0 3 15,-3 0-3-15,-2 1 0 16,11-1 1-16,13 7 3 16,-3-5-6-16,-2 5 2 0,-14-1 0 15,-13-3-4-15,4 0 4 16,-7 5 0-16,8-3-1 16,3-1 3-16,-6 5-3 15,1-4 1-15,-5 4 0 16,-11-2 4-16,4 2-3 15,0 0-2-15,3 0 1 16,10 0 0-16,-7 0 1 16,-5 0-1-16,-10 0 0 15,-13 0 2-15,-5 0-1 16,-8 0-1-16,7 0 0 16,-4 2 1-16,-2 2-2 15,-14-4 1-15,-13 0 0 0,-11 0 1 16,-12 0-1-1,-1 0 0-15,-6 0 0 0,-11 0 5 16,-7-4-10-16,-9-1 4 16,8 2 1-16,2 0-2 15,-7 3 2-15,-2 0 0 16,-13-4 0-16,-4 4 3 16,-12 0-2-16,-13-2-1 15,-3 2 0-15,0-3-3 16,0 3 3-16,0 0-47 15,0 0-64-15,-32 0-97 16,-32 0 70-16,-24 0-377 16</inkml:trace>
  <inkml:trace contextRef="#ctx0" brushRef="#br0" timeOffset="104502">756 4222 317 0,'0'0'46'16,"0"0"-9"-16,0 0 24 15,353 0-1-15,-261 0-15 16,1 0-16-16,4 0-4 0,40 0 15 16,38-5-5-16,32-10-5 15,43-2-2-15,27 0-20 16,6 0 2-16,9 5-10 16,-12 4 7-16,-21 6-2 15,-20-2-5-15,-17 4 1 16,-2 0 3-16,8 0-3 15,20 0 4-15,48 0-5 16,24 0 2-16,26 0 5 16,26-4-6-16,-3-7 29 15,-5-3 13-15,-32 3-34 16,-27 2 10-16,-24 4-13 16,-20-1-4-16,-25 6 7 0,-13 0-5 15,-11 0-4 1,-6 0 6-16,3 0-5 0,5 0-1 15,-8 0 0-15,-16 0 2 16,-14 0-4-16,-25 0 2 16,-3 0 0-16,-10 0-3 15,5 0 9-15,5 0-6 16,3 0 0-16,3 0 1 16,-3 0-5-16,6 0 4 15,-8 0 0-15,-9 0 5 16,-3 0-5-16,-14 0 0 15,4 0 0-15,-3 0 0 0,13 0 3 16,-2 0-3 0,0 0 0-16,-6 0 1 0,-2 0-1 15,-18 0 0-15,-1 0 0 16,-10 0 3-16,1 0-2 16,-13 0-1-16,2 0 0 15,-11 0 0-15,-8 0 1 16,-9 0-1-16,-5 0 1 15,5 0 0-15,4 0 0 16,18 0-1-16,11 0 0 16,-11 0-3-16,-6 0 3 15,-12 0 0-15,-3 0-1 16,-8 0 3-16,-9 0-1 0,-17 0-1 16,-13 0 0-1,-6 0-1-15,3 0 2 0,9 0-1 16,15 0 0-16,20 0 0 15,8 0 0-15,3 0 0 16,-5 0 0-16,-7 6-3 16,-10-6 6-16,-13 0-3 15,-20 0 0-15,0 0 2 16,-11 0 4-16,0 0-2 16,0 0 10-16,-28 0 2 15,-41 0-16-15,-21 0-152 16,-20 0-542-16</inkml:trace>
  <inkml:trace contextRef="#ctx0" brushRef="#br0" timeOffset="105926">0 6604 319 0,'0'0'130'15,"0"0"-105"-15,0 0 63 16,365 8-1-16,-151-8-25 16,23 0-9-16,15-5-26 15,-15-16 2-15,-8-1 1 16,-13 2 0-16,4 0 8 15,-5 0-16-15,15 0-5 16,15 0-2-16,8 0-7 0,20 2-4 16,4 4 4-1,3 9-7-15,-5-4 10 0,-8 6-1 16,-6-2-10-16,9 2 13 16,-13-3-13-16,-12 0 0 15,-17-2 2-15,1 2-1 16,4-2-1-16,8-1 0 15,-3 2 1-15,-10-1-2 16,-11 0 1-16,-11-2 0 16,0-3 0-16,-8 1 7 15,-14 1-11-15,0 2 4 16,0 7 0-16,3-1 7 16,5 3-5-16,-8 0-1 15,6 0 13-15,3 0-12 16,-1-9 4-16,-2 1-1 0,-22 2-3 15,-15-3 7-15,-16 3-8 16,-17 1-1-16,-8 0 14 16,8 5-10-16,4-4 12 15,13 4-9-15,9 0-7 16,6-2 9-16,-2-2-9 16,-4-1 0-16,-10-1 5 15,-2 3-3-15,-7-2-2 16,-4 2 5-16,1 3-5 15,10-3 8-15,-10 3-7 0,6 0 2 16,1 0 4-16,-2 0-6 16,-5 0 2-1,-9 0-3-15,-4 0 0 0,-2 0 4 16,-2 0-4-16,14 0 0 16,3 0 2-16,13 0 1 15,-1-3-3-15,4 3 5 16,-3 0-1-16,-8 0-2 15,-8 0-2-15,-13 0 0 16,-10 0 3-16,-12 0 0 16,-10 0-3-16,10 0 1 15,10 0 1-15,19 0 1 16,1 0-3-16,12 0 0 16,-17 0 6-16,-7 6-6 15,-18 0 0-15,-18-1 0 0,-21-3 2 16,-25 2-2-16,-9-4 0 15,-13 0 0-15,0 0-5 16,-35 0-3-16,-67 0-118 16,-50 0-206-16</inkml:trace>
  <inkml:trace contextRef="#ctx0" brushRef="#br0" timeOffset="107448">1170 8496 194 0,'0'0'399'16,"0"0"-379"-16,0 0-17 15,0 0 89-15,0 0 16 16,418 0-34-16,-204 0-49 16,34-8-3-16,30-10 0 15,5 2-9-15,0-4 4 16,-6 3 10-16,-18-1-14 16,-1 3 4-16,-13 2-5 15,-14-2-10-15,-8 4 6 16,7-4-8-16,4 1 4 15,10 3 0-15,-5-3-4 16,-10 0-1-16,-7 2 1 0,-16 0 0 16,-5 1 4-16,-5 2-4 15,1-5 0-15,-7 0 2 16,2-3-2-16,-5-1 0 16,11 2 1-16,-14 0 1 15,0 6 0-15,-3 2-2 16,-7-5 0-16,-12 5 1 15,-9 0-1-15,-1-4 0 16,0 4 0-16,-5-4 1 16,11 7-1-16,-2 0 0 15,9 1 0-15,3 4-3 16,-12 0 3-16,-13 0 0 16,-3-4-1-16,-13-1 5 0,4 5-8 15,-1-6 4-15,0 4 0 16,1-1 0-16,-2 1 0 15,1 2 0-15,1-4 1 16,-1 4 0-16,13 0-2 16,-6-5 2-16,9 5 0 15,0-6 2-15,-6 0-3 16,9 6 1-16,-9-3-1 16,-3 3 2-16,8 0-2 15,-8 0 0-15,1 0 0 16,-6-3-3-16,2 0 2 15,-4 1 1-15,-6-4 2 16,5 0 2-16,-3 3-6 16,6 0 2-16,-14 3 0 0,3 0 1 15,-8 0-1-15,5-3 0 16,9 3-5-16,-3 0 9 16,-3-5-4-16,-20 2 0 15,4 0 0-15,-12-3-4 16,-2 6 4-16,-4-1 0 15,2-4 0-15,-4 5 1 16,8 0-1-16,6 0 0 16,-2 0 0-16,-4-2 0 15,-24 2 3-15,-23 0-3 16,-24 0 0-16,-19 0 3 16,-3 0-4-16,0-3 2 15,6 0 4-15,10 0-2 0,0 0-3 16,3 1 0-16,-4-1-2 15,-11-1 2-15,8 4 0 16,-12 0 0-16,0 0 1 16,0 0-3-16,0 0-38 15,-54 0-103-15,-22 0-171 16</inkml:trace>
  <inkml:trace contextRef="#ctx0" brushRef="#br0" timeOffset="109316">1350 10026 526 0,'0'0'102'0,"0"0"-50"16,0 0-6-16,0 0 45 15,0 0 0-15,0 0-53 16,0-5-10-16,0 1-20 16,4 4-6-16,2 0 1 15,0 0-3-15,10 0 0 16,22 0 2-16,39 0 7 16,47 0 27-16,44 0-3 0,44 4-11 15,40-4 5 1,31 2-9-16,20 1-8 0,7 6 4 15,-5 2-12-15,-13-3 0 16,-9-8 1-16,-5 0 0 16,-14 0 1-16,3 0-4 15,-7 0 0-15,-2 0 3 16,-4-5-3-16,10-1 0 16,-4 1-3-16,7-4 6 15,-12 3-3-15,-10-5 0 16,-17-4 0-16,-16 1 0 15,-5 0 1-15,-23 0-1 16,-6 2 0-16,-10 1 0 0,-9 3 5 16,3-4-5-16,-3 3 0 15,4 1 2-15,10 2-2 16,19 0 0-16,-2 3-1 16,0 0 3-16,-6-2-6 15,-22-1 4-15,-8-3 0 16,-8 3 1-16,2-3-1 15,15 2 0-15,12-8 0 16,2 1 3-16,4 2-4 16,-12 4 1-16,-14 2 0 15,4 6-1-15,-5 0 2 16,-19 0-1-16,2 0 0 16,-19 0 2-16,3 0 0 15,-5-2-2-15,5 2 0 0,10-4-1 16,-1 4 2-16,0-3-1 15,-2 1 0-15,-12 2 1 16,5-3 0-16,-6 3-1 16,-7-3 0-16,7 3-1 15,11-3 1-15,-8 1 0 16,3 2-1-16,-13-4 3 16,-16 4-2-16,0-1 0 15,-4 1 0-15,-1-4 2 16,4 1 0-16,-5 0-1 15,-12 0 1-15,-11 0 0 16,-19 1 6-16,-5 2-8 0,5 0 0 16,-6 0 2-16,17 0 1 15,-2 0-3-15,-5-3 2 16,-4 0 0-16,-19-1-1 16,-2 2-1-16,-10 2 0 15,-4 0 0-15,20 0 0 16,2 0 0-16,15 0 1 15,1 0 1-15,3 0-1 16,-15 0-1-16,10 0 0 16,-16 0-1-16,-7 0 1 15,-6 0 0-15,-16 0 5 16,0 0-5-16,0 0 0 16,0 0 3-16,0 0-2 15,0 0-1-15,0 0-4 16,0-3 4-16,0 3 0 0,0 0-37 15,0 0-24-15,0 0 22 16,0 0 4-16,0 0 21 16,0 0-54-16,0 0-91 15,0 0-98-15</inkml:trace>
  <inkml:trace contextRef="#ctx0" brushRef="#br0" timeOffset="110531">1198 12014 364 0,'0'0'101'16,"0"0"-72"-16,0 0-7 15,0 0 16-15,0 0 9 16,0 0 22-16,-89 0 11 16,89 0-16-16,0 0-10 15,34 0-15-15,62 0-19 16,56 0 32-16,62 0-12 16,30 0-28-16,23 0 7 0,0 0-17 15,-7-7-1-15,-9-1 8 16,4-1-6-16,4 1-2 15,2-10-1-15,6 2 1 16,-1-2 0-16,1 1-1 16,10 3 0-16,-4 2 4 15,-12-2-4-15,-26 2 0 16,-19-2 0-16,-10 3 1 16,0-3-3-16,2 0 2 15,-2 2 0-15,1 0 5 16,-1 1-5-16,-3 2 0 15,4 4 8-15,-7-7-6 0,6 0 7 16,6 4-9 0,-4-4 0-16,-9 1 2 0,-7 9 1 15,-8-10-4-15,-3 6 2 16,3 4-1-16,6 2 3 16,4 0-3-16,3 0 0 15,-13 0-2-15,-3-6 2 16,-10-2-3-16,-1 2 2 15,-2-3 2-15,6-1-1 16,-5 6 0-16,-4-2 0 16,-10 0 5-16,-2 4-4 15,-7-2-1-15,3 2 0 16,4 2 2-16,-7-6-1 16,0 3-1-16,-9-2 0 15,-7 1-1-15,-15 4 2 0,-17 0-1 16,-12 0 0-16,-10 0 2 15,-12 0 3-15,8 0-5 16,-9 0 0-16,14 0 16 16,6 0-11-16,9-3 5 15,-6-2-5-15,2 5-1 16,-11 0-3-16,-23 0-1 16,-15 0 0-16,-17 0-1 15,-22-3 3-15,0 0-2 16,0 3 0-16,-36-2-2 15,-33 2-17-15,-18-4-178 16,-10-1-510-16</inkml:trace>
  <inkml:trace contextRef="#ctx0" brushRef="#br0" timeOffset="141792">1255 4982 395 0,'0'0'376'0,"0"0"-157"16,0 0-45-16,0 0-29 15,0 0-45-15,0 0-27 16,0-62-26-16,0 62-14 15,0-3 7-15,0 3-24 16,0 0 0-16,0 0 4 16,0 0-19-16,0 3-2 15,0 29-3-15,0 22 4 0,0 9 9 16,0 2-9-16,0 7 0 16,19 0 4-16,-4 1 1 15,9-1-5-15,-9 0 0 16,-5-3-16-16,2-6-9 15,-2-6-64-15,-1-9-51 16,4-8-94-16,3-11-184 16</inkml:trace>
  <inkml:trace contextRef="#ctx0" brushRef="#br0" timeOffset="142204">2017 4940 500 0,'0'0'157'15,"0"0"-37"-15,0 0 33 16,0 0-42-16,0 0 0 16,0 0-37-16,-9-77-19 0,9 74 13 15,0 3-52-15,0 0-14 16,0 0 2-16,0 11-4 16,0 24 0-16,0 11 6 15,0 11-2-15,0 5 1 16,15 4-5-16,-5 3 0 15,7-1 8-15,-3-5-7 16,0-6-1-16,2-5 0 16,-10-7 0-16,4-7-25 15,2-3-97-15,-9-4-86 16,10-9-96-16</inkml:trace>
  <inkml:trace contextRef="#ctx0" brushRef="#br0" timeOffset="142722">2668 5023 560 0,'0'0'200'0,"0"0"-66"0,0 0-25 16,0 0-21-16,0 0-13 15,0 0-27-15,0-60-36 16,-2 60-12-16,-21 17-6 16,-6 17 6-16,4 15 2 15,9-4 3-15,10 1-3 16,6 3 5-16,0-3-7 15,0-3 0-15,16-4 9 16,28-4-6-16,11-10-3 16,5-4 0-16,1-10 5 15,-5-8 10-15,4-3-15 16,-8 0 0-16,-11 0 16 16,-13-20-13-16,-12-3 4 15,-6-11 5-15,-10-9-7 0,0-5 17 16,0-12-16-16,-4-1-5 15,-40 1 8-15,-3 9-7 16,-5 5-4-16,-8 12 1 16,7 8 0-16,4 5-3 15,-1 13 2-15,17 8-47 16,11 0-56-16,22 24-121 16,0 21-53-16</inkml:trace>
  <inkml:trace contextRef="#ctx0" brushRef="#br0" timeOffset="143251">3421 5127 459 0,'0'0'213'16,"0"0"-43"-16,0 0-61 15,0 0-23-15,0 0 5 16,0 0-51-16,0-78-19 16,-5 78 0-16,-3 0-21 0,-7 0-1 15,-8 22-12-15,-2 15 13 16,-3 12 14-16,12 5-14 15,7 7 0-15,9-2 2 16,0 1 2-16,19-2-4 16,37-10 0-1,18-11 4-15,21-17 2 0,19-20-5 16,10 0 6-16,7-16 24 16,-7-21 14-16,-26-7 11 15,-31-1 1-15,-26-4-28 16,-25-2 21-16,-16-9-23 15,0-1-20-15,-35 4 9 16,-39 9-15-16,5 11-1 0,-8 11 0 16,8 12 0-1,1 7-10-15,5 7 8 0,-4 0-18 16,13 9-19-16,7 20-77 16,19 2-3-16,20 4-32 15,8 4-107-15,0-4-166 16</inkml:trace>
  <inkml:trace contextRef="#ctx0" brushRef="#br0" timeOffset="143583">4930 5069 695 0,'0'0'204'0,"0"0"-76"16,0 0 13-16,0 0-44 15,0 0-19-15,0 0-20 16,-54-38-46-16,54 38-5 16,0 12-7-16,-3 22 0 15,-9 12 14-15,5 0-12 16,4 5-1-16,3 1 14 15,0-1-13-15,0-1-2 16,0-3 0-16,0-5 3 16,0 2-2-16,0-6-1 15,0-2-65-15,22-1-97 16,10-7-142-16,13-10-486 0</inkml:trace>
  <inkml:trace contextRef="#ctx0" brushRef="#br0" timeOffset="144034">5753 5194 644 0,'0'0'185'0,"0"0"-52"0,0 0 9 16,0 0-53-16,0 0-22 15,0 0-22-15,-121-118-20 16,115 118-2-16,3 0-23 16,-10 3-11-16,-2 29 11 15,5 13 1-15,-4 7 0 16,14 5 5-16,0 3 0 16,8-3-6-16,39 0 0 15,19-9 0-15,17-13 0 16,4-9 0-16,4-16 0 15,2-10 7-15,-2 0-3 16,-2-7 0-16,-19-19 3 0,-22-3-7 16,-19-8 19-1,-23 0 0-15,-6-6 17 0,-6-8-5 16,-54 0-29-16,-27-3 10 16,-11 5-12-16,0 11 0 15,12 7 1-15,4 14-1 16,17 11-3-16,15 6-5 15,6 14-69-15,5 32-101 16,14 6-209-16</inkml:trace>
  <inkml:trace contextRef="#ctx0" brushRef="#br1" timeOffset="174049">8924 4832 710 0,'0'0'250'16,"0"0"-80"-16,0 0-49 15,0 0-6-15,0 0-35 16,0 0-36-16,0 0 9 16,0-5-22-16,0 5-6 0,0 0 16 15,0 0-27-15,0 0 4 16,0 0-3-16,0 0-10 16,0 0 11-16,0 0-16 15,0 0 1-15,0 0 1 16,0 0-2-16,0 5-2 15,0-5 1-15,0 8-3 16,0 9 0-16,-13 3 1 16,10 9 3-16,-3-6 3 15,6 0-3-15,0-1 0 16,0 1-2-16,9 0-9 16,35 6 9-16,10-4-6 15,7 0 8-15,-14-1 4 16,-3-2 0-16,-6-4-4 0,-13-1 2 15,5 1 2 1,-14-7-6-16,-10 4 2 0,0 1-1 16,-6 4-3-16,0 3 1 15,-6 3 3-15,-48-4-4 16,-7 2 8-16,-14-6-12 16,-8-8 8-16,13-4-24 15,9-6 6-15,20 0-27 16,13 0-5-16,18 0-14 15,10 0-47-15,0-14-33 16,0-12-53-16,63-8-20 16,14-7 15-16</inkml:trace>
  <inkml:trace contextRef="#ctx0" brushRef="#br1" timeOffset="174317">9152 4966 422 0,'0'0'311'16,"0"0"-162"-16,0 0-15 16,0 0-11-16,0 0-25 15,0 0-16-15,-98-51-27 16,98 47 17-16,0 4-34 16,0-8-31-16,0-4 6 15,47-5-10-15,23-5-3 0,13 2 5 16,-14 2-4-1,-8 7-2-15,-17 8-2 0,-18 3-28 16,2 0-58-16,-11 3-135 16,-17 21-75-16,0 9-430 15</inkml:trace>
  <inkml:trace contextRef="#ctx0" brushRef="#br1" timeOffset="174790">9972 4948 819 0,'0'0'223'0,"0"0"-39"0,0 0-73 16,0 0-17-16,0 0-24 15,0 0-39-15,-143-59 14 16,101 59-29-16,7 0-3 16,16 0-8-16,-15 2-5 15,7 27-11-15,-1 8 11 16,12 12-1-16,7 0-1 16,9-5-3-16,0 0 5 15,0-7 0-15,3-8-3 16,47-6-9-16,5-9 11 0,5-2-4 15,10-10 4-15,-3-2 1 16,-9 0 0-16,-5-2 17 16,-1-24-9-16,-14-6 16 15,-7-8 17-15,-15 0-12 16,-10 3 9-16,-6 3-16 16,0 5 0-16,-31 1 4 15,-21 2-20-15,-11 6 3 16,-3 5-9-16,-5 4-17 15,5 6-29-15,8 5-78 16,36 0-69-16,22-6-311 16</inkml:trace>
  <inkml:trace contextRef="#ctx0" brushRef="#br1" timeOffset="195199">9155 6775 793 0,'0'0'190'0,"0"0"-62"0,0 0-1 15,0 0-2-15,0 0-50 16,0 0-16-16,0 0-6 15,-9 0-19-15,9 0-15 16,0 4 0-16,0 1-13 16,0-2 7-16,0-1-1 15,0 10-5-15,0 8-4 16,0 16-1-16,0 8 6 16,0 9-1-16,0 5 2 15,6 3-4-15,-3-1-3 16,-3 6-1-16,0-4 3 15,0-6-4-15,0-14-2 0,0-8-7 16,0-13-14-16,6-13-30 16,1-6-64-16,13-2-78 15,24 0-120-15,16 0-153 16</inkml:trace>
  <inkml:trace contextRef="#ctx0" brushRef="#br1" timeOffset="195807">9924 6896 470 0,'0'0'224'15,"0"0"-52"-15,0 0-25 16,0 0-25-16,0 0-12 16,0 0-16-16,0-21-17 15,0 13-16-15,0-2-33 16,0-6 7-16,-19-1-8 16,-6 0-19-16,2 3 7 15,-5 2-10-15,-3 10-1 16,-8-2-4-16,-2 4-4 15,-10 0 3-15,-4 18-2 0,8 13-3 16,-3 7 4-16,11 4-10 16,23 8-30-16,16-5-23 15,0-3 16-15,22-10 48 16,42-18-47-16,12-14-77 16,20 0 53-16,-10 0 31 15,-4-26 40-15,-24-5 1 16,-14 3 18-16,-13-2 48 15,-24 2 13-15,-7-1 12 16,0 10-17-16,0 1-14 16,0 10-11-16,-22 8-16 15,-5 0-20-15,-6 0-5 16,6 20-5-16,-1 23-3 16,12 8 0-16,10 3 3 0,6 7-2 15,0-2 1-15,0 4-1 16,0 3 0-16,0-3-1 15,13-12 0-15,-7-14-13 16,-6-11-46-16,0-14-114 16,0-6-190-16,0-6-478 15</inkml:trace>
  <inkml:trace contextRef="#ctx0" brushRef="#br1" timeOffset="519513">6296 8971 168 0,'0'0'266'0,"0"0"-101"16,0 0-17-16,0 0 13 15,0 0-40-15,0 0 8 0,0 0 2 16,-32-103-49-16,20 98-9 16,9-1-11-16,3 3-27 15,0 3 15-15,0 0-34 16,0 0-8-16,0 0 3 15,0 0-7-15,0 0-7 16,0 9 3-16,0 18 0 16,0 17 14-16,0 11-14 15,3 8 1-15,9 10 8 16,-2 4-2-16,-4 7-6 16,0-6-1-16,-1-5 4 15,0-10-15-15,1-6 6 16,5-10-76-16,0-17-100 15,6-4-248-15</inkml:trace>
  <inkml:trace contextRef="#ctx0" brushRef="#br1" timeOffset="521765">5530 8963 214 0,'0'0'251'0,"0"0"-86"0,0 0 24 16,0 0-51 0,0 0-22-16,0 0-12 0,-34-86-11 15,31 83-17-15,3 3-43 16,0 0 5-16,0 0-31 15,0 0-6-15,0 12-1 16,0 24 0-16,0 19 15 16,0 10-15-16,0 11 0 15,0 0 12-15,0 4-8 16,25-6-3-16,-2-7-1 16,5-8 5-16,-12-8-5 15,-6-5 0-15,2-8-6 0,-12-9 3 16,0-7-163-16,0-5-163 15</inkml:trace>
  <inkml:trace contextRef="#ctx0" brushRef="#br1" timeOffset="523234">4813 9186 279 0,'0'0'232'0,"0"0"-84"15,0 0-20-15,0 0-16 16,0 0-20-16,0 0-17 16,0 0-24-16,-67-71 16 0,57 71-20 15,4 0-1 1,0 0-17-16,-4 0-16 0,-12 0 10 15,-9 0-23-15,-8 0 4 16,-5 4 1-16,12 17-4 16,1 1-1-16,1 5 0 15,8 7 4-15,6 0-3 16,7 3-1-16,9 3 0 16,0 0-3-16,0 1 5 15,22-4-2-15,20-1 0 16,2-1 5-16,-6-9-1 15,6-6-4-15,-5-11-1 16,-1-4-3-16,0-5 5 16,4 0-1-16,2 0 12 15,3-18-7-15,-9-7 13 0,-16-1-16 16,0-5 7 0,-14-3 35-16,-8-4-31 0,0-5 9 15,0 1-3-15,0 2-12 16,0-1 10-16,-22 3-17 15,-11 8 0-15,-11 2 11 16,0 8-11-16,6 2-2 16,-1 7-1-16,-2 5-5 15,3 2 7-15,-1 4-12 16,-5 0 3-16,6 4-11 16,-9 21-96-16,8 10-71 15,1 3-149-15</inkml:trace>
  <inkml:trace contextRef="#ctx0" brushRef="#br1" timeOffset="525874">3682 9177 581 0,'0'0'146'0,"0"0"-4"16,0 0-22-16,0 0-28 16,0 0-16-16,0 0-11 15,0-94-14-15,0 88 5 0,0 3-11 16,0 0-25-1,-7 3 18-15,7 0-28 0,-6 0-10 16,3 0 0-16,-19 0-9 16,0 9 9-16,-8 8 7 15,5 4-6-15,9 1 10 16,1 6-11-16,-4 6 1 16,9 7-5-16,-6 5 12 15,10-1-8-15,6 3 0 16,0-5 2-16,0-2-4 15,0-10 2-15,16-8 0 16,12-6-2-16,4-5 7 16,7-6-5-16,5-1 0 15,16-5 1-15,-7 0 5 16,-4 0-6-16,-5 0 0 0,-5-11 6 16,-14-3 1-1,4-7-7-15,-7-5 3 0,-7-8 0 16,1-3 7-16,-16-12-9 15,0 1 0-15,0-3 20 16,-9-1-13-16,-29 9 7 16,-6 5-11-16,-11 11-1 15,1 6-6-15,-7 10-1 16,8 5 4-16,-1 3-4 16,4 3-16-16,1 0-31 15,5 0-99-15,22 0-152 16,22 12-202-16</inkml:trace>
  <inkml:trace contextRef="#ctx0" brushRef="#br1" timeOffset="527413">2811 9097 442 0,'0'0'267'0,"0"0"-101"16,0 0-26-16,0 0-4 15,0 0-48-15,0 0-16 16,-22-37-23-16,22 37-13 0,-6 0 10 16,6 0-20-16,0 0-1 15,0 0 6-15,0 0-25 16,0 0 8-16,0 0-5 15,0 0-6-15,0 2 8 16,-10 19-6-16,-6 7 16 16,1 5 7-16,-7 3-22 15,6 4 5-15,-6 3 0 16,6 5-10-16,-1 5 8 16,11-2-9-16,1 0 0 15,5 0 2-15,0-5 2 16,0 0-4-16,0-12 0 0,11-2-25 15,14-10-59 1,-17 4-199-16,-8 9-508 0</inkml:trace>
  <inkml:trace contextRef="#ctx0" brushRef="#br1" timeOffset="528440">1783 9014 614 0,'0'0'219'0,"0"0"-63"16,0 0-32-16,0 0 0 15,0 0-40-15,0 0-15 16,0-29 0-16,0 29-34 16,0 0 1-16,0 0-9 15,0 0-17-15,0 0 16 0,0 0-26 16,0 0 2 0,0 20-6-16,6 12 13 0,7 11-7 15,-4 6-2-15,-3 2 1 16,-2 2 8-16,2 0-9 15,0 1 0-15,-6-3 4 16,0 4-1-16,0-1-6 16,0 1-21-16,0-1-144 15,0 3-336-15</inkml:trace>
  <inkml:trace contextRef="#ctx0" brushRef="#br1" timeOffset="583580">6143 10481 800 0,'0'0'217'0,"0"0"-45"16,0 0-27-16,0 0-48 15,0 0-21-15,0 0-20 16,0 0-14-16,-47-22-11 0,47 22-9 16,0 0-11-16,0 18-6 15,0 20-2-15,-13 20 7 16,4 4-3-16,9 4-3 15,0 8 1-15,0 4-1 16,0-5-1-16,0 2-2 16,0-18-1-16,22-3-7 15,10-11-61-15,-17-3-129 16,-15 3-449-16</inkml:trace>
  <inkml:trace contextRef="#ctx0" brushRef="#br1" timeOffset="584951">5585 10691 312 0,'0'0'346'0,"0"0"-142"15,0 0-16-15,0 0-2 0,0 0-75 16,0 0-27-16,-44-41-10 15,33 36-6-15,5 5-21 16,6 0-13-16,0 0-10 16,0 0 2-16,0-1-11 15,0 1-2-15,0 0 1 16,0 0-3-16,0 0-4 16,0 0 1-16,0 0-8 15,0 17 1-15,0 23 7 16,0 8 1-16,0 7-5 15,0 14 1-15,0 3 0 16,0 4-5-16,11 1 4 16,17-6-4-16,0-4-2 15,7-4-57-15,0 2-94 0,-4-8-292 16</inkml:trace>
  <inkml:trace contextRef="#ctx0" brushRef="#br1" timeOffset="586206">4617 10853 486 0,'0'0'255'15,"0"0"-83"-15,0 0-38 16,0 0-5-16,0 0-19 16,0 0-15-16,0 0-31 15,0 0-12-15,5-15-14 16,-5 15-7-16,0 0-10 15,0 0-8-15,0 0-1 16,0 0-2-16,0 0-7 16,0 0-3-16,0 0-5 15,0 11 1-15,0 9 4 16,0 9 2-16,0-1 1 0,0 4-1 16,0 5-1-16,0 1 3 15,26-4-3-15,12-3 1 16,6-5 3-16,8-9-5 15,4-5 1-15,4-10 1 16,8-2-1-16,-5 0 6 16,-10 0-7-16,2-11 3 15,-17-15 2-15,0-11 10 16,-10-3 3-16,-17-11-2 16,-11-3 5-16,0 2-3 15,-3-2-6-15,-58 5-3 16,-6 9-4-16,-9 12-1 0,12 6-2 15,13 12-2-15,-3 10 0 16,1 0-2-16,-2 0-2 16,-8 26-10-16,-3 8-63 15,-2 6-69-15,5-1-148 16,2 2-428-16</inkml:trace>
  <inkml:trace contextRef="#ctx0" brushRef="#br1" timeOffset="587033">3980 10755 375 0,'0'0'482'15,"0"0"-268"-15,0 0-59 16,0 0-25-16,0 0-22 16,0 0-38-16,-105-51-15 15,97 42-16-15,-3 3-5 0,-1 4-10 16,2 2-1-16,4 0-8 16,0 0-6-16,6 0-3 15,-4 0-4-15,-8 0-2 16,-10 12-4-16,-5 12 4 15,-6 11 4-15,8-1-2 16,1 1-4-16,18 1 4 16,6 2-1-16,0-2-1 15,6-6 0-15,32-10-2 16,17-6 2-16,-1-11 0 16,7-3 5-16,-8 0-3 15,1-3-2-15,-15-20 5 16,-5 3-4-16,-8-6 2 0,-11 1 0 15,-2-7 1 1,-10-5 1-16,-3-3-2 0,0 3 5 16,0 3-3-16,0 6 1 15,-19 4-4-15,-19 1 7 16,1 6-9-16,-15 2 2 16,5 7-1-16,3 3-2 15,5 5 0-15,7 0 0 16,1 0-30-16,-4 34-46 15,2 14-31-15,-5 12-118 16,1 3-381-16</inkml:trace>
  <inkml:trace contextRef="#ctx0" brushRef="#br1" timeOffset="588053">2888 10717 162 0,'0'0'346'0,"0"0"-191"15,0 0 11-15,0 0-22 16,0 0-15-16,0 0-31 16,0-4-5-16,0 4-24 15,0 0 2-15,0 0-25 16,0 0-9-16,0 0-15 16,0 0-1-16,0 0-16 15,0 0-2-15,0 0-3 16,-6 0-2-16,-17 10 2 15,3 14 7-15,-2 1-5 16,11 1 3-16,0 0-5 16,11-1 0-16,0 1 2 0,0-3-2 15,0 0 4 1,11-3-4-16,22 2 0 0,10-4 0 16,1-4-1-16,9-5 1 15,-4-9-5-15,1 0 4 16,-6 0 0-16,-8-3 2 15,-1-14 3-15,-10-4 3 16,-3 3-5-16,-6-6 0 16,-2-5 3-16,-11 0-3 15,-3-2 4-15,0-3 3 16,0-3-5-16,0 5 8 16,-11 4-4-16,-17 8-3 15,3 3-1-15,-7 3 0 16,-3-1-4-16,-4 7 0 15,2 5-4-15,-4 3-1 0,-10 0 1 16,-10 31-34-16,-2 15-114 16,-7 11-283-16</inkml:trace>
  <inkml:trace contextRef="#ctx0" brushRef="#br1" timeOffset="589445">2160 10806 481 0,'0'0'246'16,"0"0"-81"-16,0 0-19 15,0 0-22-15,0 0-23 16,0 0-20-16,0-34-23 16,0 32-3-16,0 2-10 15,0 0-7-15,0 0-15 16,0 0-2-16,0 0-9 0,0 0-3 15,-6 0-9-15,-16 0 0 16,-16 20 4-16,-1 2 3 16,7 4-7-16,10 2 2 15,16 4 0-15,6 2-4 16,0 4 3-16,13-4-1 16,26-4 0-16,8-9 2 15,7-6-1-15,-1-7-1 16,2-8 2-16,-5 0 3 15,-1 0-3-15,-5 0 0 16,-19-6 2-16,10-4-3 16,-13-8 2-16,-3 1 0 0,9-3 3 15,-5-3-6 1,-1-3 0-16,-6 0 0 0,0-2 3 16,-7-3 3-16,-9-4-3 15,0-2 1-15,0 3-2 16,-3 0 1-16,-41 10-2 15,-23 10-1-15,-9 8 1 16,-4 4 0-16,-8 2-2 16,2 4 0-16,4 43-44 15,17 13-120-15,43 0-388 16</inkml:trace>
  <inkml:trace contextRef="#ctx0" brushRef="#br1" timeOffset="590549">1506 10721 261 0,'0'0'247'0,"0"0"-68"16,0 0-5-16,0 0-31 15,0 0-1-15,0 0-26 16,0-94-17-16,0 79-19 16,0 5-7-16,0 0-16 15,0 1-4-15,0 7-15 16,0-1-5-16,0 3-5 15,0 0-3-15,0 0-6 16,0 0-2-16,0 0-1 0,0 0-1 16,0 0-5-1,0 0-4-15,0 0-1 0,0 5-4 16,0 24-1-16,0 11 9 16,0 9-2-16,0 2 0 15,0 9-5-15,0 12 2 16,6 5-2-16,16 9-1 15,10 2-1-15,7 1 0 16,-8 6-9-16,-31 9-98 16,-3 15-165-16</inkml:trace>
  <inkml:trace contextRef="#ctx0" brushRef="#br1" timeOffset="601975">5703 12665 370 0,'0'0'518'0,"0"0"-374"15,0 0-56-15,0 0 14 16,0 0-12-16,0 0-22 16,0 0-11-16,0-23-12 15,0 20-2-15,0 3-3 16,0 0-5-16,0 0-10 15,0 0 4-15,0 0-15 16,0 0 4-16,0 0-9 16,0 0 5-16,0 0-7 15,0 0-7-15,0 0-2 16,0 0-2-16,-11 12 0 16,-3 11 4-16,-10 11 6 0,15 9-6 15,9 5-4-15,0 1 4 16,0-4 2-16,16-1-2 15,9-19-2-15,11-7 1 16,-5-4-1-16,1-12-5 16,12-2 6-16,17 0 1 15,15 0 7-15,0-14-3 16,3-6-2-16,-18-5 2 16,-17-1 0-16,-12-4-2 15,-22 3 13-15,-10-13-9 16,0-3 6-16,0-3 1 15,-16 3-1-15,-25 3-11 0,-11 5 5 16,-1 13-6 0,-11 5-1-16,-12 3-6 0,-6 10 3 15,-1 4-11-15,4 0-54 16,-4 29-68-16,23 17-175 16,27 3-356-16</inkml:trace>
  <inkml:trace contextRef="#ctx0" brushRef="#br1" timeOffset="602747">5051 12693 630 0,'0'0'200'16,"0"0"-49"-16,0 0-21 15,0 0-22-15,0 0-31 16,0 0-4-16,6-19 2 16,-6 19-15-16,0 0-15 15,0 0-14-15,0 0-5 16,0 0-17-16,0 0-2 16,0 0 5-16,0 0-6 0,0 0-6 15,-12 0-2 1,-14 25-7-16,4 14 9 0,-9 2 13 15,9 2-13-15,8 0 2 16,12-3-4-16,2 0 3 16,0-5-2-16,41-10 2 15,3-5-2-15,3-7 1 16,-1-12 0-16,4-1 0 16,4 0 0-16,-12 0 8 15,2-5-4-15,-6-15 1 16,-16 0-3-16,-5-3 4 15,-17-3 3-15,0-8 6 0,0-3 4 16,0-3-8 0,-17 2 2-16,-27 6-11 0,12 6 1 15,1 10-2-15,7 10-2 16,9 6-4-16,-14 0-12 16,-18 0-48-16,-20 22-63 15,-25 22-124-15,0 4-260 16</inkml:trace>
  <inkml:trace contextRef="#ctx0" brushRef="#br1" timeOffset="603456">4012 12738 725 0,'0'0'188'15,"0"0"-70"-15,0 0 33 16,0 0-12-16,0 0-21 15,0 0-41-15,14-87-20 16,-14 78-18-16,0 6-3 16,0 3-6-16,0 0-10 15,-8 0-4-15,2 0-9 16,1 0-5-16,-12 0 0 16,1 17 1-16,-6 1-1 15,-10 7 2-15,7 14-2 0,5 2-2 16,20 8 0-16,0 2-2 15,0-8 1 1,22-9-2-16,30-2 2 0,6-18-1 16,2-6 1-16,6-4 2 15,-5-4 3-15,-8 0 2 16,-15 0-3-16,-6-4-3 16,-9-12 9-16,-7-16-8 15,-7 1 9-15,-9-7-4 16,0-1 6-16,0-5 6 15,-9 7-8-15,-24 6-7 16,-5 9 1-16,0 4-4 16,-12 6-1-16,-8 10-11 0,-18 2-47 15,-7 8-69-15,23 29-196 16,37 1-830-16</inkml:trace>
  <inkml:trace contextRef="#ctx0" brushRef="#br1" timeOffset="604290">3062 12738 242 0,'0'0'296'0,"0"0"-131"16,0 0-21-16,0 0-17 16,0 0-1-16,0 0 1 15,0-39-13-15,0 36-8 16,0 0-36-16,0-2-10 16,0-1-23-16,-12 6-18 0,9-6 7 15,3 6-8 1,-7 0-7-16,7 0-9 0,0 0-2 15,-15 6-5-15,-14 20 2 16,7 4 3-16,-4 5 6 16,19-3-6-16,7 11-1 15,0-3-2-15,16 3 3 16,36-12-1-16,5-5 1 16,4-6 0-16,-8-9-2 15,1-11 3-15,-4 0-1 16,-11 0 0-16,-7-5 4 15,-4-21 7-15,-6 0-4 16,-6-5 0-16,1-7 14 16,-14 1-3-16,-3 9-1 0,0-4-4 15,0 7 2-15,0 2-5 16,-25 8-3-16,-5-2-3 16,-11 3-3-16,-9 0 0 15,9-7 1-15,-4 10-2 16,13 0-2-16,10 8-18 15,6 3-45-15,-1 0-35 16,-5 9-106-16,-6 22-385 16</inkml:trace>
  <inkml:trace contextRef="#ctx0" brushRef="#br1" timeOffset="605199">2231 12708 105 0,'0'0'52'0,"0"0"-23"16,0 0 41-16,0 0 36 0,0 0 15 15,0 0-4-15,25-6-15 16,-25 6-13-16,6-3-15 16,0 0-11-16,1 0-5 15,-4 0 11-15,3 3 3 16,-6-2-7-16,0 2 14 16,0-6 4-16,0 6-20 15,0 0-5-15,0 0-6 16,0 0-4-16,0 0-10 15,0 0-12-15,0 0-6 0,0 0-8 16,-6 0-4-16,-4 0-8 16,-5 0-2-16,-15 17 2 15,8 9 2-15,6 6-1 16,16 2-1-16,0-3 0 16,0 1-1-16,16-1 1 15,29-5 0-15,9 0 1 16,7-12 3-16,-7-3-4 15,6-5 0-15,1-6 0 16,-8 0 2-16,-4 0 0 16,4-14 1-16,-9-9 0 15,1-3 1-15,-19-8 4 16,-10 3 4-16,-16-7 12 16,0 0 1-16,-11-4-5 0,-36 2-9 15,-4 9-1-15,6-1-4 16,20 15-4-16,3 6 0 15,0 8-2-15,-4 3-9 16,-11 0-24-16,-1 19-44 16,-1 25-35-16,1 7-98 15,3 6-115-15,10 6-421 16</inkml:trace>
  <inkml:trace contextRef="#ctx0" brushRef="#br1" timeOffset="605903">1599 12579 236 0,'0'0'629'15,"0"0"-429"-15,0 0-3 16,0 0-40-16,0 0-39 16,0-160-39-16,0 144-20 15,0 3-13-15,0 8-1 16,0 5-12-16,0 0-7 15,0 0-6-15,0 0-4 16,0 0-8-16,0 0 0 16,0 0-4-16,0 29-4 15,0 16 1-15,0 14 8 16,0 11 4-16,22-2-7 16,-7 1 0-16,8 2-4 15,5-4 0-15,4 1 2 0,-1-5-4 16,8-4-26-16,-1 8-67 15,-10 7-56-15,4-6-225 16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11.30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0 372 1015 0,'0'0'127'0,"0"0"-56"15,0 0-22-15,0 0-20 16,0 0 75-16,368 3-17 15,-133-15-20-15,50-23 7 16,59-7-35-16,15-7-18 16,-6 0-8-16,-26 7-6 15,-50 4-7-15,-37 7-1 0,-56 5 1 16,-31 4 1-16,-57 9 1 16,-35 5 3-16,-28 6-4 15,-22 2-1-15,-11-4-8 16,0 4-7-16,0 0-59 15,0 0-71-15,-11 0-56 16,-39 0-189-16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12.23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33 38 855 0,'0'0'380'0,"0"0"-209"16,0 0-34-16,0 0-34 15,0 0-32-15,0 0-25 16,10-38-15-16,-10 38-4 16,0 0-14-16,6 0-10 15,0 0-3-15,10 26-2 16,0 18 2-16,6 11 5 16,-16 3 1-16,-3 9-1 0,-3-2 0 15,0 4-3 1,0-3 4-16,0-6-6 0,0-13 0 15,0-11 1-15,0-19-1 16,0-8-19-16,0-9-38 16,0 0-8-16,0 0-23 15,-25 0-69-15,-3-29-47 16,-4-19-29-16,-1-19-318 16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10.6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14 160 724 0,'0'0'320'16,"0"0"-166"-16,0 0-22 15,0 0-6-15,0 0-42 16,0 0-37-16,0-60-6 15,0 60-10-15,0 0-15 16,0 0-9-16,-6 0-4 16,1 0-3-16,5 0 0 0,0 11-6 15,0 18 6-15,0 9 5 16,0 4 5-16,0 1-9 16,22-3 3-16,25-6-4 15,19-11 7-15,-2-9-7 16,3-8 1-1,0-6 0-15,-4 0 8 0,-9-14-3 16,0-18 6-16,-16-11 19 16,-9-5-2-16,-20-3 7 15,-9-4-5-15,-3 6-9 0,-63 13-9 16,-5 7-13 0,5 14 0-16,11 12-5 0,2 3-1 15,15 0-2-15,6 23-36 16,4 11-35-16,17 4-10 15,5 5-52-15,6 0-90 16,0-3-156-16</inkml:trace>
  <inkml:trace contextRef="#ctx0" brushRef="#br0" timeOffset="285">1009 82 926 0,'0'0'284'16,"0"0"-115"-16,0 0-16 0,0 0-45 16,0 0-37-1,0 0-24-15,0-71-17 0,0 71-6 16,0 0-14-16,0 0-10 16,3 24-2-16,16 9 2 15,0 8 6-15,0-1-3 16,1-1 1-16,2-1-1 15,0-7 0-15,-6 1 0 16,6-7-3-16,-6-2-13 16,-10 0-63-16,-6 6-51 15,0-3-122-15,-22 9-317 16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13.0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91 46 706 0,'0'0'197'0,"0"0"-19"16,0 0-16-16,0 0-28 16,0 0-32-16,0 0-41 15,-9-46-19-15,3 46-18 16,6 0-24-16,-7 0 2 15,-8 10-4-15,-1 20 4 16,-6 16 7-16,6 11-6 16,16 6-1-16,0 5 2 15,0 3-3-15,22-13 1 16,25-12-4-16,13-17-4 16,8-21-9-16,-4-8 13 0,-4 0 2 15,0-25 6 1,-18-19 0-16,2-7 5 0,-16-9 0 15,-18-3 12-15,-10 3 0 16,0 8-10-16,-22 13-6 16,-32 7-5-16,-7 10-2 15,-2 7-8-15,2 7 5 16,7 3-6-16,16 5-34 16,1 0-24-16,4 0-92 15,-5 10-120-15,-6 22-104 16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13.5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29 239 1045 0,'0'0'160'15,"0"0"-47"-15,0 0-5 16,0 0-19-16,0 0-34 16,0 0-16-16,-3-69-20 15,3 69 6-15,0 0-2 0,0 0-9 16,-6 0-3-16,0 0-11 15,-1 6-2-15,7 31-4 16,0 14 4-16,0 15 2 16,0 6 7-16,13-6-3 15,34-12-1-15,8-11 0 16,11-17 1-16,5-15-4 16,4-11 5-16,2 0-1 15,-8-11 2-15,-9-15-2 16,-8-3 1-16,-17-5-1 15,-13-6 4-15,-16-8-5 16,-6-16 7-16,0-13 1 16,0-6 5-16,-44 4-8 15,-11 21 0-15,-8 21-4 16,-14 22-4-16,11 15 0 0,3 0 0 16,2 4-6-16,17 24-4 15,6 12-18-15,27 6-42 16,11 3-39-16,0 5-56 15,11 3-128-15,33 7-335 16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13.88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0 312 811 0,'0'0'194'16,"0"0"-167"-16,0 0 9 15,0 0-6-15,0 0 71 16,366 18 56-16,-127-18-74 15,71 0 14-15,59-32-28 16,43-4-26-16,25-11-21 16,-9-2-8-16,-31 1-9 15,-48 2 7-15,-78 6 3 0,-103 16-10 16,-76 14-3-16,-63 7-2 16,-29 3-11-16,0 0-88 15,-68 9-259-15,-33 3-897 16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20.83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104 581 159 0,'0'0'122'0,"0"0"1"16,0 0-12-16,0 0-24 16,0 0-1-16,0 0-25 15,-88-18-4-15,88 13-21 0,0-6 8 16,60-4-5 0,29-7-22-16,57-2 19 0,70 1 5 15,82 3 7-15,84 6-11 16,44 6-13-16,35 2-10 15,12 3-6-15,16-3 2 16,28-2-3-16,-5-4-1 16,18-2-5-16,-11 0 5 15,-24 6 0-15,-28-2-1 16,-38 5 8-16,-42 5-7 16,-31-3 1-16,-7 3 4 15,-6-3-7-15,3 0-2 0,-2-1 2 16,-17 0-3-16,-22-8 2 15,-22 1-3-15,-8-9 1 16,-14 0 0-16,-22-2 1 16,-14-2-1-16,-24 7-1 15,-24 0 3-15,-18 3 0 16,-22 7-2-16,-13 5-1 16,-17 2 0-16,-2 0 0 15,-6 0 0-15,-1 0 0 16,10 0 3-16,1 0-2 15,4 0 1-15,8 0-2 16,-6 0 0-16,-7 0 0 0,-1 0 0 16,-20 0-2-1,-12 0 2-15,-7 0 0 0,-15-3 1 16,8 0-1-16,-1-2 1 16,20-4 0-16,8-2-1 15,21-4-1-15,21 1 1 16,13 2 1-16,6 1-1 15,1 2 0-15,-20 1 0 16,-23 5 0-16,-20-3 0 16,-34 6 0-16,-15-3 0 15,-15-2 0-15,-10-1 0 16,-10 3-1-16,-3 0 1 16,0 0 1-16,0 0-1 15,0 3-1-15,6-2 0 16,1 2-1-16,-1 0 2 0,-3 0 2 15,-3 0-2-15,0 0 0 16,0 0 0-16,-22 0 0 16,-64 0-5-16,-73 0 4 15,-63 0 2-15,-64 0 4 16,-80 0-4-16,-46 8-2 16,-53 1-8-16,-33-1-21 15,-7 1-7-15,-6-4 2 16,-1-1 23-16,29 2 3 15,13 2-6-15,16 3 14 16,-4 9-5-16,-24 9-1 16,-46 11-15-16,-38 6-21 15,-27 5 13-15,-12-5 10 16,50-7 6-16,66-7 14 0,76-9 5 16,83-3-4-16,69-6 3 15,55 1-3-15,47-4 0 16,22-2-2-16,7-3 3 15,15 0-2-15,7-4 0 16,17 3-11-16,23 2-24 16,37-5-45-16,28 2-5 15,3-4-36-15,0 0-227 16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6:37.564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1269 517 295 0,'0'0'137'0,"0"0"13"16,0 0-91-16,-286-57 8 0,264 48-18 16,5 6-4-16,17 3-19 15,0 0-18-15,0 0-8 16,33 0 0-16,71 6 0 15,53 6 10-15,77-10 12 16,65-2 13-16,53 0-13 16,39-12-5-16,7-4-1 15,-11 1-3-15,-29 3 1 16,-42 2-6-16,-50 4-6 16,-65-3-1-16,-80 6-1 15,-62 1 1-15,-59 2-1 16,-15 0 0-16,-122 0-3 0,-83 20 3 15,-55 8 0-15,-47-3-25 16,-15-1 5-16,-12-4 3 16,-12-6 34-16,-12 3-17 15,4-3 4-15,11 0 1 16,50-5 1-16,83-3 0 16,107-3 7-16,80-3 0 15,38 0-13-15,47 0 0 16,62 0 5-16,43-9-1 15,32-8-3-15,35-9-1 16,16 1 3-16,20-7-2 16,6 4-1-16,5 1 3 15,1 5-3-15,-17 5 2 16,-27 8-2-16,-45 6 0 0,-48 3 0 16,-53 0 3-16,-44 0-4 15,-33 0 1-15,-36 9-2 16,-115 23 2-16,-77 7 1 15,-55 4-1-15,-19-3 0 16,-3-2-4-16,7-1 8 16,9-6-1-16,23-2 0 15,36 3-3-15,40-7 3 16,50 0-1-16,51-7 1 16,51-10-3-16,38-5-3 15,77-3-18-15,151 0 21 0,146-20 11 16,145-26-7-1,91-2-3-15,3 2 1 0,-16 6-1 16,-64 11 1-16,-88 11-2 16,-95 5-3-16,-134 10 3 15,-105 0 1-15,-95 3 0 16,-38 0-1-16,-148 14 12 16,-105 18 5-16,-97 8-11 15,-42-3-2-15,-26 3-3 16,-5 0 0-16,3 3 2 15,-9 0 0-15,22 2 2 16,49 1 2-16,64-5-1 16,88-11-2-16,91-9 0 15,84-9-4-15,53-7-2 0,28-5-9 16,140 0 11-16,125-5 3 16,139-38 1-16,132-15-4 15,98-5 1-15,72 4 1 16,28 3 2-16,-29 9-4 15,-68 10 0-15,-131 8-1 16,-157 14 1-16,-133 7 0 16,-123 8 1-16,-77 0-1 15,-44 0 0-15,-135 0 5 16,-120 21 18-16,-141 4-21 16,-107 9-2-16,-72-4 0 15,-29 9 0-15,7 4 8 16,20 8-8-16,33 0-5 0,71 1 5 15,99-9 0 1,144-21 12-16,147-10 8 0,122-12-13 16,235 0-6-16,177-43 17 15,200-17-12-15,177-11 4 16,117-4 0-16,45 11 3 16,-50 14-11-16,-104 4 2 15,-119 11 1-15,-107 7 4 16,-60 3-3-16,-67 5-5 15,-64 6 5-15,-54 8 1 16,-66 6-5-16,-60 0 3 16,-55 0-3-16,-57 6 3 15,-50 2-3-15,-46-6-2 0,-21 2-4 16,-10-2 4-16,-38 4 5 16,-94 6-5-16,-77-1 14 15,-63 2-14-15,-39-3 5 16,-30-2-5-16,-8-2 0 15,3 3 3-15,2-1 0 16,33 1-2-16,67-3-1 16,82-4 0-16,85-2 0 15,71 3 0-15,12 0-15 16,140-3 3-16,115 0 12 16,129-3 0-16,113-23-3 15,39 1 3-15,-14 8 1 0,-70 2 0 16,-90 7 1-1,-79 2-1-15,-66 0 0 0,-50 6 0 16,-49 0 0-16,-41 0-1 16,-38 0 1-16,-36 0-1 15,-9 0 0-15,0 0 2 16,0 0 4-16,0 0 0 16,-22 0-1-16,6 0-3 15,10 0 2-15,6 0-3 16,0 0-1-16,0 0-4 15,0 0 4-15,-10 0 0 16,-18 0 4-16,-13 3-4 16,2 0 1-16,11-3 0 15,28 3-1-15,0-3-3 16,47 0-5-16,58 0 8 0,16 0 3 16,3 0-2-16,-15 0-1 15,-34-9 0-15,-15-7 2 16,-16 4 0-16,-21-2-2 15,-7 2 1-15,-13 4 6 16,-3 1-4-16,0 7 1 16,0 0-2-16,7 0-4 15,21 0-3-15,13 0 0 16,11 0 5-16,-5 0 0 16,-3 0 0-16,-19 0 1 15,-3 0-2-15,2 0 2 16,4-5 1-16,4 0-1 0,13-1-1 15,-4 0 0 1,3 3-3-16,-13 0 2 0,-15 3 0 16,-8 0 0-16,-8 0 0 15,-33 0-2-15,-74 0 1 16,-63 0 2-16,-36 0 3 16,-28 0-3-16,14-6 1 15,27-8-1-15,40-2 1 16,45 1-2-16,42 6 2 15,39 4-1-15,21 5 2 16,6 0-2-16,25-4-6 16,90-4 3-16,73-6 3 15,56-1 0-15,10 4 3 0,-2 2-3 16,-40 3-1 0,-44-2 1-16,-28 0-1 0,-47-1-3 15,-40 3 8-15,-30 3-3 16,-23 0 0-16,0 3 1 15,0 0 4-15,0-2-1 16,0 2-3-16,-23 0 1 16,-19 0 0-16,6 0-3 15,0 0 0-15,4 0 0 16,-15 8 0-16,-20 13 0 16,-15-1 0-16,-11 5 0 15,2 1 0-15,4-6 3 0,17 2-3 16,16-4-1-1,20-4 1-15,12 1-1 0,17-10-1 16,5 4-2-16,0-1 1 16,0-5-2-16,0 6 3 15,11-4-2-15,33 1 3 16,19-3 1-16,14-3 0 16,14 0-1-16,15 0 1 15,-8 0 0-15,-5-3-3 16,-24-3 3-16,-31 4-1 15,-28-1 1-15,-10 3 3 16,0-3-2-16,0 0 0 16,0 3 1-16,-38 0 1 15,-25 0 2-15,2 0-3 0,13 0-1 16,14 0 2-16,7 0-1 16,5 0 0-16,7 0-2 15,2 0 0-15,13 0 1 16,0 0-1-16,0 0-4 15,0 0 1-15,28-3 3 16,43-14 3-16,17-3-3 16,8 0 0-16,9 0 0 15,-20 3 0-15,-19 4 1 16,-20 6-1-16,-37 4-1 16,-3 0 1-16,-6 3 1 0,0 0-1 15,0 0 0 1,0 0 0-16,0 0 0 0,22 0-1 15,19 0-1-15,20 0 1 16,-1 0 2-16,-11 0 1 16,-15 0-2-16,-18 0 0 15,-16-3 0-15,0 3 0 16,0-3-4-16,0 3 3 16,0-2 1-16,0 2 1 15,0 0 3-15,0 0-4 16,16 0-1-16,16 0-4 15,13 0 5-15,-1 0 2 16,-6 2-1-16,-19-2-1 16,-19 0-1-16,0 6 1 0,-32 6 0 15,-67 2 1-15,-36 3 2 16,1-1 0-16,7-4-2 16,31-3 0-16,19 0-1 15,21-1 0-15,2 4 0 16,-1 5 0-16,-8-3 0 15,-9 9 0-15,-5 0 0 16,-2-3 0-16,-4 3 1 16,20-7-1-16,5-4 0 15,33-3 0-15,25-6-3 16,0 5-4-16,38-2 3 16,64 0 4-16,25-3 1 15,3-3 0-15,-21 0-1 16,-27 0 0-16,-41 0 0 15,-21 0 0-15,-18 0 0 0,-2 0 0 16,0 0 1-16,-32 6 2 16,-75 8-2-16,-75 5 4 15,-65 5-5-15,-55-8 2 16,-34-1 2-16,-49-1-4 16,-44 1 0-16,-41-1 0 15,-19 0-2-15,11-11 4 16,50-1-2-16,73-2 4 15,110 0-4-15,99 0 0 16,75 0 1-16,55 0-1 0,16 0 0 16,80 0-12-1,126 0 12-15,137 0-2 0,124-2 4 16,113-10-4-16,10 1 2 16,-25 0 0-16,-69-1 4 15,-115 1-4-15,-98 8 0 16,-124 3-1-16,-83 0 0 15,-73 0 1-15,-6 0 0 16,-150 0 5-16,-111 14 0 16,-120 3-4-16,-128-5-1 15,-84 2-3-15,-78-5 3 16,-27-1 0-16,4-2 3 16,39 0 0-16,70 5-3 15,46 7-3-15,69-2 0 16,64 8 3-16,62-10 2 0,57 0-1 15,36 0-1-15,19 3 1 16,28 1-1-16,17-7-1 16,37 3 1-16,51-9-1 15,49-1 1-15,53-1-5 16,80-3-5-16,184-7-1 16,167-27 10-16,157-11 1 15,105 2-1-15,33 3 1 16,-36 12 1-16,-86 8-1 15,-92 5-1-15,-132 1 0 16,-128 5 0-16,-112 4 1 16,-81-1 0-16,-59 3 0 0,-28-2 4 15,-156 5 16 1,-122 0-16-16,-125 0-4 0,-87 0 0 16,-25 0 4-16,-29 0-4 15,12 16 0-15,-12 10-1 16,1 11 1-16,3 4 0 15,-11 1 0-15,21 4 0 16,24-6 0-16,23-2 0 16,33-2-1-16,14 1-2 15,-1-4 6-15,22-3-3 16,53-10 1-16,85-11-1 16,105-9 1-16,107 0 1 15,93 0-2-15,10-11 0 0,133-13-6 16,85-8 5-1,77-7 1-15,96-10 0 0,78-2 0 16,35-3 0-16,11 5 0 16,-25 15 3-16,-44 11 0 15,-36 5-3-15,-37 8-1 16,-10 1 1-16,-21 0 0 16,-5-2 1-16,-26 4-2 15,-38 5 2-15,-49 2-2 16,-66 0 3-16,-59 0-1 15,-59 0 1-15,-50 0-2 16,-35 0 0-16,-142 0 2 0,-128 23 7 16,-131 6-8-1,-68 2-1-15,-62 1 3 0,-6-1-2 16,20 15 0-16,-14 5-1 16,38 7 0-16,33-5-1 15,50-6-1-15,74-7 2 16,79-6 0-16,84-5-1 15,73-10 1-15,74-2-1 16,61 0 0-16,61 3-4 16,183 1 4-16,185-10 1 15,209-11 0-15,220-3 2 16,153-46 0-16,78-4 2 16,-9-2-4-16,-88 7 0 15,-104 7 2-15,-116 7 0 16,-85 5-2-16,-84 15 0 0,-107 8 0 15,-113 6 1-15,-108 0 1 16,-107 0 0-16,-92 4-1 16,-70-2-1-16,-41 4 0 15,-180 6 2-15,-161 7 6 16,-158 1-5-16,-114 5 0 16,-62 1-1-16,-40 6 1 15,-39 7-3-15,-33 3 0 16,-11 1 0-16,-18-1 1 15,45 1 1-15,56 3-3 16,60-3 1-16,102-3 0 16,112-6 0-16,133-11 0 0,153-8-5 15,101-10 5 1,89-2 0-16,158-3-16 0,173 0 12 16,231-20 4-16,213-26 0 15,206-8 3-15,138-1-1 16,41 9-2-16,-30 7 0 15,-81 10 2-15,-109 3-1 16,-115 6-1-16,-113 3 0 16,-130 12 0-16,-134 5 3 15,-134 0-3-15,-102 0 6 16,-97 0-4-16,-60 0 1 16,-41 0-2-16,-14 0 1 15,-8 0 10-15,-122 0 23 0,-106 0-11 16,-132-4-18-1,-124-1-6-15,-110-4 1 0,-83-2-3 16,-65 2 3-16,-34 9-1 16,-26 0 0-16,-10 3-3 15,26 26 2-15,47-1 0 16,109 1 1-16,135-1 0 16,173-8-3-16,149-8-1 15,134 2 2-15,78-12 1 16,207-2-12-16,194 0 13 15,227-36 8-15,191-13-8 16,112 1-5-16,71 5 5 16,-26 5 6-16,-89 14-4 15,-102 0-2-15,-151 13 0 0,-151-1-1 16,-135 4 3-16,-118-1 4 16,-101 3-2-16,-76 4-1 15,-53 2 1-15,-31 0-1 16,0-4 3-16,-16-1 10 15,-91 2 8-15,-75-5-19 16,-79 8-5-16,-58 0-2 16,-31 0 2-16,-28 0 2 15,-16 0-1-15,4 0-1 16,20 0 2-16,72 0-2 16,101 0-2-16,111 0 2 15,86-4 0-15,152-6-8 16,158-11 4-16,155-2 3 0,101 0 0 15,28 3 1 1,-34 6 2-16,-71 3-1 0,-63-1 3 16,-81 6-4-16,-55 0-4 15,-75 6 3-15,-62 0 1 16,-54 0 1-16,-49 0-1 16,-33 0-2-16,-17 0 2 15,0 0 0-15,-67 0-3 16,-58 4-1-16,-59 12 3 15,-34-1 2-15,1 5-2 16,11 0 2-16,25 0-2 16,35-3-5-16,31-3-5 0,32 0-2 15,42-4 7-15,22-8-8 16,19-2 7-16,0 0 0 16,0 0-5-16,0 0 1 15,82 0 5-15,49 0 6 16,73-7 4-16,33-14-4 15,34 6 0-15,8-2-2 16,-30 0 0-16,-31 3-1 16,-27-6 3-16,-29 5 0 15,-35 1 0-15,-35 6 5 16,-38 2-4-16,-38 0-2 16,-16 4 3-16,0-2 0 15,-60 2 3-15,-61 2-4 16,-47 0-1-16,-24 0 0 15,5 0 2-15,6 0-2 0,22 6 1 16,13 2 0-16,22 6 0 16,17-2-1-16,33-4 0 15,49-2 0-15,25-3 0 16,9 2-8-16,106-5 7 16,53 0 1-16,45 0 1 15,0 0-1-15,-29-14 2 16,-25-6-2-16,-41 3 0 15,-27-3 1-15,-36 6-1 16,-33 8 2-16,-22-2-1 16,0 3 5-16,-55 5-6 15,-66 0-4-15,-47 0 4 0,-32 0 0 16,-12 19 0-16,6 6-1 16,5 1 0-16,1 0 1 15,13-1 0-15,30-1 2 16,31-7-2-16,40-4 0 15,39-4-2-15,25 1 1 16,22 4-2-16,9-3-10 16,98 0 13-16,69-8 0 15,46-3 0-15,7 0-1 16,-10 0-3-16,-51 0 3 16,-53 0-6-16,-46 0 7 15,-41 0 0-15,-28 0 1 16,0 0-1-16,-82 6-9 0,-64 8 9 15,-66 4 0-15,-49 2-1 16,-22-1 1-16,0 5 5 16,27-2-4-16,49-2-1 15,67-3-3-15,58-5 2 16,55-1 1-16,27-2 0 16,118-3-5-16,140-6 5 15,127 0 7-15,72 0-4 16,10-6-3-16,-71-6-3 15,-100 6 0-15,-109 4 3 16,-82 2 1-16,-73 0-1 16,-32 0 0-16,-60 0-1 0,-112 0 0 15,-95 16 1 1,-82 2 0-16,-42-4 1 0,-35-5 1 16,-25-4 2-16,-47 7-4 15,-51-1-2-15,-33-2 2 16,-6 0 0-16,38-4 2 15,52 2-1-15,69 6 0 16,64 7 1-16,76 9-2 16,99-6-1-16,94-6-6 15,83-5-31-15,13-11-29 16,121-1 32-16,54 0 30 16,50-10 0-16,39-19 2 15,-5 4 3-15,-10-4-3 0,-23 3 3 16,-27 3-1-1,-30 6 1-15,-48 3 0 0,-57 8 0 16,-53 0 2-16,-11 1 8 16,-126 2 10-16,-90 0-5 15,-96 3-11-15,-73 0-4 16,-24 0 3-16,-26 0 0 16,-16 0-3-16,-19 14 0 15,-38 9 4-15,-36 3 11 16,2 3 1-16,-18-3-4 15,32-1-7-15,62-2 4 16,69-9-9-16,80-5 0 16,62-2 0-16,35-3-1 0,36 1 2 15,29-1 0-15,27-2-1 16,37 2 1-16,27-2 1 16,13-2-1-16,13 0-1 15,1 0 0-15,-12 0 1 16,-11-2 1-16,-10-10-1 15,-12-2-1-15,-1 3 0 16,10 4 1-16,0 2-1 16,13-1 0-16,11 6 0 15,-4 0 0-15,5 0 0 16,-2 0 0-16,5 0-2 16,7 0 3-16,19 0-2 15,0 0 1-15,19 0-2 16,-3 0 1-16,-13 9-3 0,-20 11 4 15,-5 2 0 1,-3-1 0-16,6-7 3 0,-1-6-3 16,11-2 2-16,3 0-1 15,3 0-1-15,0-4 1 16,12 2-1-16,-4-4 0 16,11 0 0-16,3 0 0 15,0 0-1-15,0 0-5 16,0 0-3-16,11 0 9 15,5 0 0-15,-16 0 2 16,0 0 3-16,0 0 1 16,-27 0 5-16,-55 0-11 0,-42 0-5 15,-25 14 4 1,9 3 1-16,25 0 0 0,46-6 1 16,34-2-1-16,35-4 0 15,0 1-6-15,51 3 1 16,35 0 5-16,35-4 1 15,38-5 1-15,3 0-1 16,12 0-1-16,-12 0-1 16,-25-3 1-16,-35 3 0 15,-20 0 0-15,-13 0 1 16,2 0 3-16,-5 0-4 16,-5 3 0-16,-17 0 0 15,-19 0 0-15,-15 0 1 16,-10 0 0-16,0-1 1 15,0 4 1-15,-79 8-3 0,-64 12 0 16,-52 6 3-16,-23 5-3 16,18-3 2-16,24-5-1 15,47-6-1-15,46-9 0 16,35-2 0-16,26-10 0 16,22-2-2-16,0 3 1 15,0-3-7-15,70 0 3 16,82 0 5-16,93-3 6 15,60-20-6-15,29-3 0 16,-42 10-1-16,-86 7-1 16,-98 6 2-16,-70 3 1 15,-38 0 1-15,-9 0-1 0,-83 0-1 16,-60 23 1-16,-46 6-2 16,-30 2 2-16,-3 1-1 15,8-4 1-15,9 1-1 16,11 2 0-16,32-5 1 15,28-4 1-15,44-7-1 16,58-9 0-16,41-1-1 16,61-5-5-16,170 0 4 15,176-5 1-15,181-32 2 16,126-10-2-16,29 7 1 16,-37 7-1-16,-112 10 6 15,-149 11-6-15,-157 7 0 16,-145 5-1-16,-101 0-1 0,-42 0-2 15,-70 17 2 1,-130 29 2-16,-121 10 6 0,-105 1 2 16,-56 0-8-16,-62-2 0 15,-44-1 0-15,-47 2 1 16,-6 2 0-16,59-9 3 16,125-11 2-16,174-18 1 15,176-12 28-15,148-8-19 16,270 0-15-16,231-23 7 15,241-31-8-15,169-18 0 16,125-2 4-16,25 6-3 16,-34 11-1-16,-67 16 3 0,-74 10-4 15,-81 5 2-15,-81-2 5 16,-86 2-6-16,-135 3 0 16,-138 3 0-16,-145 12 0 15,-118-2 7-15,-82 5-2 16,-53 2 4-16,-8-5 1 15,-38-1 5-15,-117 1-3 16,-111 2 2-16,-126 6-13 16,-81 0 1-16,-74 0-2 15,-43 0-1-15,-36 0-16 16,-47 8-11-16,-36 21 4 16,-25 8 8-16,22 3 4 15,46 0 7-15,100 3 5 16,116-6 0-16,122-9-3 15,144-5-3-15,133-11 6 0,80-12-3 16,200 0-14-16,183-23 17 16,207-34 2-16,197-14-2 15,125-6-1-15,44-4-4 16,-50 4 5-16,-100 8 6 16,-105 10-6-16,-123 10-2 15,-99 9 2-15,-107 12 0 16,-90 12 1-16,-96 11 2 15,-84 5-1-15,-65 0 0 16,-55 0-2-16,-27 0-6 0,-147 0 6 16,-142 5 14-1,-156 21-13-15,-116-2 1 0,-88-10 2 16,-39 1-4-16,1 1 3 16,15 7-3-16,48 6-9 15,95-4 9-15,112-5 0 16,169-5 0-16,128-12 0 15,136 2-1-15,102-5-12 16,209 0 13-16,184-17 0 16,164-29 0-16,133-7 0 15,76-5 3-15,9 9 0 16,-41 15-3-16,-102 12 0 16,-124 15 0-16,-124 7 1 15,-131 0 2-15,-113 0-1 16,-119 0-2-16,-78 0 0 0,-45 0-7 15,-105 7 7-15,-101 15 12 16,-80 2-5-16,-74 4-3 16,-42-8-4-16,-24 3 1 15,-13-1 0-15,20 2-1 16,66-8 0-16,102-2 3 16,114-8-3-16,99 3 0 15,38-1-10-15,153 1-13 16,98-3 23-16,86-6 0 15,51 0 0-15,-20 0 0 16,-32-10 1-16,-59-9-1 16,-48 2 1-16,-32 0 3 0,-51 2-4 15,-39 7 0 1,-46 6 1-16,-32 2-1 0,-29 0 1 16,0 0-1-16,-13 0 3 15,-86 0-3-15,-47 8 1 16,-54 12 2-16,-19 0-3 15,3-3-1-15,16-3-1 16,35 0 2-16,50-2 0 16,52-6 1-16,46-4-1 15,17 4 0-15,55-3-11 16,129-3 7-16,99 0 4 16,85 0 4-16,29-3 1 15,-21-11-2-15,-55 0-3 16,-49-4-2-16,-74 7 2 15,-68 3 1-15,-54-1-1 0,-57 6 0 16,-19-3 1-16,0 4 6 16,-63 2 5-16,-99 0-3 15,-83 0-7-15,-67 8 0 16,-15 12 1-16,7 0-3 16,21 3-1-16,44-3 1 15,43 0 1-15,44-3-1 16,44-3 0-16,31 1-1 15,33-4 1-15,32-5 0 16,28-3 0-16,6 3-10 16,125-1-2-16,84 1 12 15,87-3 7-15,53-3-6 0,24 0 0 16,-27 0 1-16,-53 0-2 16,-48-17 0-16,-67-4-1 15,-47-2 1-15,-35 4 0 16,-49 7 1-16,-24 4 1 15,-29 5-2-15,0-3 6 16,-93 3-4-16,-81 3-1 16,-92 0 1-16,-78 0-2 15,-54 17 3-15,-14 7-3 16,15-2-5-16,57-2 5 16,82-2 3-16,101-7-3 0,99-4-4 15,58 1 2 1,102-8-13-16,132 0 15 0,103 0 1 15,76-13 5-15,10-12-5 16,-35-3 0-16,-52 2-1 16,-62-3-1-16,-59 0 1 15,-40 4-2-15,-57 2 2 16,-52 9 2-16,-44 5-1 16,-22 4 1-16,-5-1 3 15,-72-3 4-15,-41 0-3 16,-25 4-4-16,-3 2-2 15,9 3 1-15,30 0 0 16,24 0 0-16,29 0-1 16,31 0 0-16,18 0-1 15,5 0-2-15,0 0-4 16,0 0 1-16,13 8 3 0,24 1 3 16,23 0 4-16,11-9-3 15,20 0 1-15,8 0-2 16,8-6 2-16,14-14-1 15,-3-3-1-15,3 5 1 16,-16 2-1-16,-35 4 0 16,-33 9-1-16,-32 0 1 15,-5 3-2-15,0 0 0 16,-58 0 0-16,-57 0 2 16,-31 24 4-16,-3-2 0 15,4-2-4-15,24 3 3 16,9 0-3-16,7 0 0 15,20 2 0-15,2-2 0 0,12 3 0 16,18 1 0-16,18-2-1 16,10-6-2-16,12-1 1 15,13-4 0-15,0-8-1 16,90 0 3-16,55-6 1 16,51 0 0-16,21-6-1 15,-11-20 1-15,-44 6-1 16,-57 2 1-16,-50 11 3 15,-47 1-3-15,-8 3 0 16,0 3 0-16,-38 0-2 16,-92 0-1-16,-60 14 2 15,-59 17 3-15,-32 4-3 0,-9-4 4 16,-8-2-4-16,-13 0 0 16,-21 2 0-16,-26-5-2 15,-29 2 0-15,-8-5 4 16,24-5-2-16,57-4 2 15,91-12-1-15,93 2 1 16,79-4-2-16,51 2-2 16,74 1-23-16,125-3 12 15,110 0 12-15,65 0-11 16,20 0-12-16,-35-9 7 16,-51-5 1-16,-50-6 16 15,-65 5 0-15,-47 7 1 16,-50 0 0-16,-58 8-1 0,-35 0 1 15,-3 0 2-15,-93 0 7 16,-84 0-3-16,-103 11-7 16,-72 9 0-16,-51-6 0 15,-51-2 8-15,-33-4-6 16,10-2 8-16,11 0-6 16,33 0 1-16,59-1-2 15,36 1-1-15,52 5-2 16,39 1-2-16,48 2-2 15,29 1 1-15,47-4 3 16,53 0-2-16,32-5 2 16,38-3 0-16,140-3-16 0,149-6 16 15,187-37 0 1,144-8 3-16,79 2-3 0,-1 12-2 16,-55 14-2-16,-88 9 3 15,-110 3 1-15,-103 5 3 16,-134 3-2-16,-101 3-1 15,-68 0 0-15,-39 0-2 16,-80 3 0-16,-126 26 2 16,-121 1 7-16,-102-1-6 15,-74-3 1-15,-46-6-1 16,-20 0 2-16,-19 6-2 16,16 5 2-16,14 6-1 15,18 3-2-15,66-3 0 16,75-5-1-16,122-12 1 15,117-11 0-15,116-3 0 0,96-6-2 16,207 0-10-16,171-18 12 16,179-19 5-16,110 1-4 15,18 7 0-15,-30 9-1 16,-86 11-1-16,-110 3 0 16,-120 0-1-16,-119 0 2 15,-116 3 4-15,-95 1-3 16,-55-1 0-16,-6 0 1 15,-136 3 8-15,-125 0-4 16,-151 0-3-16,-132 20-3 0,-97-2 1 16,-40 2 3-1,5 1 1-15,16 5-5 0,27 6-2 16,42 3 1-16,51-4 0 16,89-5 1-16,104-6 1 15,103-6 1-15,107-8-2 16,70 0 0-16,59-6 0 15,8 0-4-15,140 0-13 16,176-23 14-16,199-26 3 16,180-11 0-16,100 6 0 15,15 11 0-15,-76 8 6 16,-102 14-6-16,-121 0-6 16,-158 3 6-16,-140 7-1 15,-121 5 0-15,-92 0 1 16,-67 1 5-16,-161 5 10 15,-132 0-13-15,-154 9-1 0,-86 16 1 16,-73 9 0-16,-49 7-2 16,-40 6 0-16,-16 11 0 15,6 5 0-15,44 8 4 16,76 2-3-16,81 0 3 16,108-6-7-16,109-16 6 15,132-15-2-15,101-15 0 16,90-10-1-16,37-11-10 15,185 0 2-15,162-32 8 16,189-30 7-16,192-21-3 16,115-3-1-16,27 3-3 0,-56 20-3 15,-147 15 3 1,-200 17 0-16,-199 13 2 0,-160 10-2 16,-114 8-1-16,-136 0-4 15,-160 11 5-15,-142 26 2 16,-133 4-1-16,-72 1 1 15,-39 7 0-15,1 2 3 16,5 12-5-16,18 9-2 16,23-4 2-16,38-5 0 15,101-11 3-15,144-12-2 16,145-17 0-16,131-12-1 16,76-9-2-16,107-2-12 15,154-2 14-15,152-42 6 0,111-15-5 16,58-12 1-1,-1-1-2-15,-37 7 1 0,-71 10 5 16,-92 16-6-16,-114 15-2 16,-121 10 1-16,-91 11 0 15,-55 3-3-15,-24 0 4 16,-150 20 0-16,-112 23 1 16,-129 20 2-16,-85 5-3 15,-36 1-3-15,8-9 2 16,42-9 2-16,101-13 1 15,113-13 0-15,118-11-1 16,94-10 0-16,60-2-1 16,52-2-17-16,126 0 17 15,117-2 4-15,117-38-1 0,100-15-1 16,42-4-1-16,26-4 1 16,-17 0 1-16,-59 5-3 15,-65 13-1-15,-122 10 1 16,-122 12-1-16,-104 9 1 15,-91 11 0-15,-63 3-4 16,-150 17 4-16,-130 32 3 16,-111 14-2-16,-54 8 1 15,-20 1 1-15,7 5-3 16,25-3-1-16,37-2 0 16,45-4 2-16,78-12-1 15,85-8 0-15,108-20 0 16,95-11 0-16,55-11-5 0,164-6-3 15,131 0 8 1,136-32 4-16,117-25-3 0,52-12 4 16,9 13-3-16,-78 6 0 15,-128 19-2-15,-163 20-3 16,-155 11 2-16,-110 0-6 16,-209 22-5-16,-118 30 12 15,-107 8 3-15,-60 3-1 16,-5-3-2-16,28 1-1 15,28-8 1-15,70-13 4 16,108-8 0-16,115-15 4 16,92-17-1-16,64 0-6 0,12 0-1 15,66 0-8-15,102 0 8 16,103-8 7-16,132-39-4 16,86-15-1-16,71-10 3 15,40 7-4-15,-15 5 2 16,-14 14-3-16,-75 9-1 15,-131 13 1-15,-140 11-3 16,-129 8 3-16,-96 5-7 16,-197 7 1-16,-117 36 6 15,-128 11 0-15,-56 7 6 16,-15-2-3-16,-10 7-3 16,9 5-2-16,1 1 1 15,1-3 1-15,53-6 1 16,65-11 0-16,108-9 0 15,120-18 2-15,97-8-3 0,69-13-3 16,142-4-4-16,144-18 7 16,156-39 7-16,101-26-6 15,61-8-1-15,-1-1 3 16,-43 12 1-16,-96 19-3 16,-134 19 0-16,-146 19-1 15,-146 11-1-15,-57 7 1 16,-162 5 0-16,-108 0 0 15,-79 0-2-15,-91 19 1 16,-46 6-1-16,-6-1 1 0,-1-4 1 16,52-2 3-1,63-7-3-15,69 0 1 0,78 1 1 16,72-7-1-16,70-2-1 16,57-3 1-16,51 0-1 15,60-5-7-15,124-44 7 16,121-19-3-16,115-18 3 15,53-6-2-15,11 3 2 16,-50 13 4-16,-85 15-4 16,-120 22 0-16,-117 22 2 15,-90 10-1-15,-25 7-1 16,-112 0 4-16,-66 0-4 16,-56 15-2-16,-40 10 2 15,-18 4 0-15,6-3 1 16,12 3-2-16,16-1 2 0,46-2 1 15,50-6-2-15,63-9-1 16,57-5 1-16,36-6 0 16,9 0-6-16,63 0-3 15,96-23 9-15,86-19 3 16,53-7-1-16,11 1-2 16,-28 13 0-16,-51 15-1 15,-65 8 3-15,-70 9-2 16,-50 3 2-16,-39 0-2 15,-6 0-4-15,-98 3 0 16,-62 18 4-16,-65 10 2 16,-26 0-2-16,-9 3 0 0,25-2 0 15,38-3 1 1,48-4 1-16,34 4-2 0,33-1-2 16,21 1 1-16,23 0-1 15,22 2 2-15,16-3-7 16,0-3 3-16,76-4 1 15,54-9 3-15,51-9 0 16,42-3 0-16,15 0 3 16,-15 0-3-16,-49 0 0 15,-53 11 0-15,-64 9 0 16,-51 9-5-16,-6 8-2 16,-113 14 7-16,-66 15-2 15,-43 2 4-15,-20-4-3 0,14-10 2 16,35-8 0-1,23-6-1-15,21 0 0 0,20-3 3 16,27-8-3-16,47-7 0 16,55-8-1-16,17-5-7 15,134-6 8-15,121-3 0 16,121-3 4-16,99-35-4 16,58-1 0-16,-6-1 0 15,-71 8 2-15,-102 12-2 16,-149 12 2-16,-104 5-2 15,-84 3 0-15,-34 0-8 16,-121 29 1-16,-85 20 6 16,-92 15 0-16,-55 0 0 15,-27-1-4-15,-24-6 5 0,6 0 5 16,7 2-4-16,11-3-1 16,27 3 1-16,25 1 1 15,62-3 0-15,73-16-2 16,78-15 2-16,109-15-4 15,72-11-9-15,179-5 11 16,153-43 0-16,122-16 0 16,84-11 1-16,37 4-1 15,-15 5 2-15,-29 15-1 16,-41 14 0-16,-73 8 1 16,-60 8-2-16,-87 11-1 15,-84 2 0-15,-84 4 1 16,-77 1 0-16,-55 0 0 15,-36 3-5-15,-127 0 5 0,-128 6 6 16,-141 26-3-16,-110 8 1 16,-44 3-2-16,-5 5-1 15,27 1-1-15,74 5-3 16,89-11 3-16,126-13 0 16,126-11 0-16,113-12 0 15,53-3-13-15,147-4 10 16,114 0 3-16,100-17 8 15,75-26-5-15,73-3-2 16,45-5 1-16,47-1-2 16,14 7-4-16,-27 10 3 0,-59 15 1 15,-93 14 4 1,-115 6-4-16,-110 0 1 0,-112 0-1 16,-81 0-1-16,-55 0 0 15,-16 0-3-15,-55 0 3 16,-96 15 1-16,-72 11 9 15,-76 4-9-15,-28-4 0 16,-6-5 0-16,34-1 0 16,67-12 1-16,89-2 0 15,83-3-1-15,60-3-1 16,38 0-10-16,149 0 7 16,127 0 4-16,121-12 1 15,100-19 6-15,56 0-6 0,28 2 5 16,22 0-6-1,-21 9-2-15,-42 3 1 0,-64 6 1 16,-94 11 0-16,-99 0 0 16,-86 0 0-16,-90 0 2 15,-65 0-2-15,-45 3 0 16,-32-1-4-16,-3-2 4 16,-16 9-2-16,-78 2 4 15,-65 7 8-15,-61-1-10 16,-19-5 0-16,18-4 0 15,46-6 1-15,73 2-1 16,58-4 2-16,37 0-2 16,7 0-6-16,68 0-1 15,100 0 6-15,76 0 1 0,77-9 3 16,45-11-3-16,11 0 2 16,-17 2-3-16,-44 8 3 15,-83 1-4-15,-71 2 0 16,-73 5 1-16,-45 2 1 15,-34 0 0-15,-10-3 0 16,0 0 0-16,-32 3 1 16,-83 0 0-16,-59 0 3 15,-54 0 5-15,-33 3-9 16,6 0 1-16,29-3-4 16,56 0 3-16,59 0-7 15,56 0 0-15,45 0 7 16,10 0 0-16,65 0-19 0,71-14 9 15,61-9 10-15,26 3 0 16,-1-3 0-16,-32 3-4 16,-22-2 4-16,-31-7 0 15,-13 3 0-15,6-6 0 16,29 1 1-16,19-3-1 16,28 0-1-16,8 2 1 15,-18 3 0-15,-40 11 0 16,-42 5 0-16,-54 8 0 15,-38 2 0-15,-22 3 0 16,0 0 5-16,-66 0-3 16,-64 0-2-16,-42 14 2 0,-24-3 2 15,12-2-3-15,19-6 1 16,31 5-2-16,29-2 4 16,36 0-4-16,30-4 0 15,23-2 0-15,10 0 1 16,6 0-1-16,0 0 0 15,0 0 0-15,0 0 3 16,61-28-3-16,14-9 0 16,26-3-3-16,4-1 3 15,-18 7 0-15,-27 3 0 16,-32 8 0-16,-25 9 1 16,-3-6 7-16,-57 0-8 15,-79 6-4-15,-48 5 2 16,-46 9 2-16,-10 0 6 15,18 0-5-15,11 3-1 0,30 3 1 16,42-4 0-16,24 1-1 16,39-3-2-16,25 0 2 15,26 0 2-15,12 0-1 16,13 0-1-16,0 0 0 16,13 0-6-16,101-9-1 15,76-15 7-15,71-3-1 16,32-5-2-16,-12 7 2 15,-36 5 2-15,-47 0-1 16,-64 8 0-16,-62 4 0 16,-50 2 0-16,-22 6 2 15,0-6 5-15,-88 1 8 0,-50 1-12 16,-38 1 1-16,-25 3-4 16,-5 0 1-16,14 0 1 15,33 0-1-15,52 0 0 16,54 0 1-16,36 0-2 15,17 0 0-15,3 0-11 16,102-2 8-16,57-18 3 16,58 0 3-16,5-6-3 15,-22 5 0-15,-51 5 0 16,-50 4 1-16,-51 7-1 16,-42-1 3-16,-9-3 1 15,0-1 5-15,-16-8-8 16,-50-2-1-16,-26 6-2 0,-25 8 1 15,-32 1 1 1,-21 5 0-16,-7 0 1 0,-20 0 1 16,-9-4 0-16,11-2-1 15,30-2 2-15,58 0-2 16,68 2-1-16,39-6 0 16,61-7-5-16,117-7 4 15,50-9 0-15,33 4-1 16,-32 5 0-16,-48 3 2 15,-52 3 0-15,-36 6 0 16,-40-3 1-16,-23 5 0 16,-21-2 0-16,-9-1 6 0,0 1-2 15,-6-2-2-15,-58 1-2 16,-51 7-1-16,-36 3 0 16,-47 5 0-16,-24 0 2 15,-23 0-2-15,6 0 0 16,27 8 2-16,53 0-2 15,68-2 0-15,52-4-2 16,29-2 2-16,10 0-7 16,22 0-6-16,93 0-1 15,91-11 14-15,77-12 1 16,25-6-1-16,-9-5-13 16,-35-3-2-16,-55 0 13 15,-43 5 1-15,-65 10 1 16,-57 5 1-16,-44 5 0 15,-31 4 20-15,-106-1-21 0,-47 6 0 16,-44 3 0-16,-24 0 1 16,-2 0 1-16,4 14 0 15,-2-2 0-15,7 2-2 16,30 0 1-16,31-2-3 16,31-1 2-16,54-3 0 15,46-2 1-15,37-2 0 16,16-4-2-16,54 0-15 15,79 0 9-15,64-15 7 16,38-5 0-16,9 6-1 0,-36 5 1 16,-47 4 0-1,-52-1-2-15,-56 6 2 0,-31 0-1 16,-22 0 0-16,-25 0 1 16,-127 0 0-16,-76 23 1 15,-72 8-1-15,-43 3 0 16,-25 6 0-16,-42 6 1 15,-51 0-1-15,-40 2 0 16,1-5 2-16,43 0-2 16,54-5 3-16,89-5 5 15,91-6-8-15,80-10-1 16,86-8 0-16,57-7 1 16,38-2-11-16,152 0 3 15,126-14 8-15,127-20 0 16,101-4-4-16,28 7 3 0,2 5 1 15,-49 6 2-15,-74 6-1 16,-69 3 0-16,-113 1 3 16,-88 8-2-16,-89 2-2 15,-88 0 0-15,-30 0 0 16,-139 0 17-16,-89 17-12 16,-83 17-5-16,-67 0-2 15,-40 0 0-15,-6 1 4 16,-3 0-1-16,18-1 0 15,32 0 0-15,28-3 0 16,32 1 2-16,41-6-2 16,51-7-1-16,70 2 1 15,90-12-1-15,64-4 0 0,49-5-9 16,186 0-7-16,153-9 16 16,164-25 6-16,104-3-6 15,6 5-3-15,-31 13 0 16,-92 4 3-16,-116 7 1 15,-122-3 1-15,-122 5-1 16,-89 2 0-16,-49 2 0 16,-14 2-1-16,-112 0 6 15,-126 0-5-15,-130 23-1 16,-129 5-1-16,-83 1-1 16,-30-3 2-16,-17 2 3 15,25 6 0-15,14 9 5 16,6 6-4-16,17 11-4 15,-1 6 5-15,36-6-2 0,79-9 1 16,116-11-2-16,145-20 0 16,121-13-2-16,69-7-3 15,168 0-9-15,143-38 12 16,134-16 3-16,89-12-1 16,25 6-1-16,-16 8-2 15,-16 4 4-15,-24 2-1 16,-49 3-2-16,-58 4 0 15,-100 10 0-15,-128 5 0 16,-91 16-1-16,-77 2 1 0,-90 6 0 16,-138 0 4-1,-150 26-3-15,-130 17 0 0,-89 9 0 16,-62 2 1-16,-20 0-4 16,28 9 4-16,32 3-2 15,62 0 2-15,106-1 3 16,115-11-4-16,138-22-1 15,135-15 0-15,85-14-8 16,187-3 7-16,135-18 1 16,145-32 3-16,112-13-3 15,65 0-1-15,37 5 1 16,-13 10 0-16,-55 13 2 16,-107 12 2-16,-110 9-4 15,-141 8-2-15,-128 6 0 16,-89-1 2-16,-57 1-3 0,-12 0-5 15,-133 16 8-15,-103 30 3 16,-118 11-2-16,-68 3 3 16,-47 0-4-16,-1-9 1 15,6-5-1-15,18-8-2 16,20-7-1-16,42-5 3 16,69-10 4-16,88-3-4 15,112-8 0-15,74-5 0 16,50 0-2-16,99 0-17 15,145-14 16-15,175-32 3 16,163-20 0-16,128-5 1 16,70 2 3-16,-16 15-1 15,-55 13-3-15,-99 13-1 0,-159 14-2 16,-159 5 1-16,-152 6 2 16,-121 3-1-16,-63 0-6 15,-162 0 5-15,-129 26 2 16,-86 6 2-16,-60-4 6 15,-2 4-6-15,39 2-1 16,35 6-2-16,71 3 1 16,110-6 0-16,94-9 0 15,106-8-4-15,50 0-6 16,153-8 10-16,117-7 1 16,134-5 3-16,104-23-1 15,86-22-3-15,25-1 0 0,-42 1 0 16,-72 7 0-16,-108 10 2 15,-111 7-1-15,-105 11-1 16,-101 6 1-16,-64 2 1 16,-38 2-2-16,-25 0-1 15,-147 0 1-15,-120 26 7 16,-137 13-7-16,-115 13-1 16,-56-1 1-16,-13-3 1 15,17 2 2-15,71-8-3 16,102-1-1-16,134-4 1 15,137-11-4-15,142-4-1 16,96-16-16-16,232-6 8 16,171 0 13-16,152-49 2 15,96-1-2-15,13-3-3 0,-35 2 3 16,-70 2 0-16,-89 1 1 16,-111 11 2-16,-112 8 4 15,-139 18-7-15,-105 8 3 16,-73 3-2-16,-22 0 3 15,-156 0 7-15,-118 23 4 16,-127 13-13-16,-98 2 1 16,-35-7-1-16,-20-8-2 15,27-9 1-15,57 0 0 16,72-2 0-16,83 3 2 16,73-1-3-16,67-6 5 15,80-2-5-15,56-3 0 16,45-3-6-16,108 0-13 0,128 0 17 15,141-26 2 1,125-16 1-16,58-1-1 0,21-1 0 16,-48 10 2-16,-52 5-1 15,-82 1-1-15,-81 0 5 16,-92 7-5-16,-93 10 0 16,-79 5 0-16,-54 6 0 15,-50 0 2-15,-128 0 6 16,-102 0-7-16,-111 17-1 15,-60 12-3-15,-25 3 3 16,2-1 0-16,42 3 4 16,80-5-2-16,91-4-1 0,115-10 0 15,80-9-1-15,66-6-3 16,15 0-12-16,138 0 6 16,111-23 9-16,94-23 4 15,56-11-4-15,1 0 4 16,-40 5-3-16,-57 1 1 15,-71 2-1-15,-71 6 1 16,-72 3-2-16,-62 3 4 16,-42-3 1-16,-64 6-5 15,-127 5-3-15,-101 15-2 16,-112 10 4-16,-69 4-1 16,-32 0-1-16,26 0 6 15,78 0-3-15,106 0 3 0,127 0 1 16,98 0-2-1,58 0-2-15,12 0-10 0,56 0 0 16,90-8 10-16,87-15 1 16,69-8-1-16,28-9 0 15,-9 3-4-15,-54-1-2 16,-74 10-1-16,-78 8 7 16,-65 3 2-16,-50 3-1 15,-99 8-1-15,-138 6-2 16,-142 0-12-16,-88 17-25 15,-47 35-8-15,18 2-7 16,77 9-27-16,83-9-114 16,100-14-486-16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8:39.67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0 517 503 0,'0'0'230'16,"0"0"-101"-16,0 0-48 0,0 0 10 15,0 0-27-15,0 0-7 16,63 0-12-16,25 0-9 16,30 0 12-16,19 0 30 15,25 0-42-15,6 0-9 16,20 0 8-16,18-9-27 15,27-2 17-15,39-4-9 16,20 2-12-16,13-7 22 16,-12-3-24-16,-4-1-1 15,-28 2 11-15,-16 2-8 16,-33 3-4-16,-28 5 0 16,-25 4 4-16,-13 5-2 15,6-6-1-15,7 3-1 0,-3-2 7 16,12 0-4-1,0 2-3-15,-1-6 0 0,-16 1 0 16,-5-1 6-16,-15 4-6 16,-11 2 1-16,-2 0-2 15,-3 1 2-15,11 0-1 16,14-5 0-16,12-4 4 16,18 3-6-16,-8-3 2 15,-5-1 0-15,-3 1-1 16,-14 0 1-16,-5 0 0 15,-4 2 0-15,-1 0 2 16,7-1-4-16,-13 1 2 0,-9 0 0 16,4 0 1-1,-10 4-1-15,5 6 0 0,-5-5 0 16,-12 5 1-16,-4-1 2 16,-2 0-3-16,-1 3 0 15,-5 0-2-15,-8 0 3 16,-8 0-1-16,5 0 0 15,-11 0 2-15,4 0-1 16,-4 0-1-16,14 0 0 16,-4 0-1-16,-3 0 2 15,-1 0-1-15,2 0 0 16,5 0 2-16,-1 0-4 16,-7 0 2-16,-21 0 0 15,-14 0 2-15,-21 0-2 16,-7 0 0-16,-5 0-1 15,0 0 4-15,11 0-3 0,-5 0 0 16,4 0 0-16,18 0-5 16,-3 0 7-16,7 0-2 15,4 0 0-15,-11 0 4 16,-3 3-6-16,-9-3 2 16,-4 3 0-16,-3-1-4 15,-6-2 4-15,0 0-7 16,0 3-2-16,0 1-53 15,-22 4-81-15,-53 3-106 16,-40 4-510-16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8:44.363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501 516 608 0,'0'0'140'0,"0"0"-51"16,0 0 34-16,0 0-42 16,0 0-26-16,0 0-3 15,0 0-25-15,0 0-9 16,0 0-2-16,0-3-13 0,0 3-5 15,0 0 2-15,0 0 0 16,0 0 9-16,0 0-9 16,0 0 0-16,0-3-4 15,32 3 6-15,53-3-2 16,67-2 8-16,55-1 11 16,61-8 29-16,59 2-14 15,15-6-17-15,-11 7 14 16,-39 4-31-16,-72 0 6 15,-80 1 3-15,-65 4-9 16,-37-2 6-16,-25 2-6 16,-13 2-5-16,-13 0 4 0,-83 0-9 15,-69 6 10-15,-66 22 1 16,-49 2 2-16,-12 0 0 16,3-4-3-16,29-4 0 15,-1 4-3-15,10-3 3 16,7 0-1-16,43-6-1 15,71-11 4-15,57-4 0 16,57-2-2-16,16 0-2 16,35 0 1-16,50 4 2 15,36-4 3-15,10 0 2 16,15 0-3-16,13 0 3 16,12 0-6-16,11 0 0 15,11-9 8-15,10 0-4 0,-3-2-2 16,1 2 8-1,-20 1-10-15,-35 2 13 0,-41 0-13 16,-51 4 0-16,-29 2 15 16,-25 0-14-16,0 0-1 15,0 0 5-15,-54 0 1 16,-48 0-3-16,-34 0-3 16,-26 0 0-16,-29 0-2 15,1 14 2-15,5 6-1 16,-2 6-1-16,19-1 1 15,6 1-2-15,25-3 0 16,35-6 3-16,48-8 0 0,35-9 0 16,19 0 1-1,0 0-2-15,0 0 0 0,29 0 1 16,57 2-1-16,43-2 4 16,36 0 5-16,27 0-6 15,31 0-2-15,8 0 7 16,5-11 1-16,-21 0-12 15,-43 2 4-15,-42 1 0 16,-53 2 1-16,-39 3-1 16,-35 3 0-16,-3 0-6 15,0 0 6-15,-61 0-16 16,-46 0 7-16,-49 0 2 16,-32 0 7-16,-22 0-23 15,-8 9 23-15,-5 5-4 16,-29 6 4-16,-18 5-4 15,-24 4 4-15,17-3 0 0,70-6-5 16,84-8 5-16,73-11 0 16,50-1 3-16,11 0 0 15,82 0-3-15,37 4 9 16,23-4-7-16,15 0 17 16,32 0-9-16,22 0 3 15,46 0 25-15,29-20-28 16,25-6 1-16,5 0-5 15,-28 4-4-15,-49-1-1 16,-57 6-1-16,-64 5 0 16,-54 3 3-16,-43 4 1 0,-26 2-4 15,-6 1 2 1,0-5-2-16,-72 4-3 0,-43 3-1 16,-41 0 4-16,-40 0 4 15,-27 6 0-15,-12 14-4 16,12 6 0-16,2 0 2 15,26 3-10-15,5-4 8 16,25-2 0-16,42-8-7 16,46-10 7-16,39-2 0 15,27-3 0-15,11 0 5 16,0 0-9-16,0 0 4 16,0 0 0-16,58 0-4 0,57 0 1 15,72 0 3 1,74-3 6-16,91-19 0 15,46-7 5-15,8-3-11 0,-25 7 0 16,-60-1 0-16,-46 9 0 16,-33-1 0-16,-31 10 3 15,-24 2 6-15,-25 0-9 16,-7 6 0-16,-2-1 0 16,-10-3 9-16,-6 1-9 15,-13 0 1-15,-11 0-1 16,-27 0 4-16,-18 3-4 15,-24-3 0-15,-25 3 2 16,-13-3-2-16,-6 3 0 16,0 0 0-16,0-2-4 15,-9 2 1-15,-51-4-16 0,-23 2 16 16,-41 2 1-16,-23 0 2 16,-33 0-23-16,-28 0 18 15,-14 0-3-15,1 0 8 16,7 8-3-16,46-5 0 15,53-3-1-15,55 0 2 16,57 0 2-16,3 0-6 16,16 0 3-16,53 0-20 15,18 0 23-15,18 0 0 16,24 0 4-16,31 0-2 16,24-3-2-16,16-8 0 15,-4 0 2-15,-12 2-1 16,-27 0-1-16,-23 4 6 0,-33-1-4 15,-40 1 8-15,-30 5-10 16,-25 0 0-16,-6-4 17 16,0-4-15-16,-45-9-2 15,-46-3-9-15,-55 3 1 16,-51 2 5-16,-32 7 2 16,-31 2 1-16,-10 1-4 15,-10-1 9-15,-3 6-5 16,22 0 0-16,39 0 0 15,76 0 6-15,71 0-6 16,51 0 0-16,24-4 2 16,87 2-2-16,87-4 0 0,100-5 2 15,56-6 0 1,22-4 5-16,-25-1-7 0,-44 4 0 16,-54 7 8-16,-51 0-8 15,-35 2 0-15,-44 7 2 16,-36 2 0-16,-25-4-2 15,-21 4 0-15,-17 0 0 16,0 0 12-16,0 0-8 16,-33 0 11-16,-91 0-13 15,-82 0-2-15,-77 0-1 16,-50 0 1-16,-21 18 0 16,18-1 0-16,53-4 2 15,93-4-2-15,81-3 5 0,65-6-5 16,38 3 0-1,6 0-2-15,6 5 0 0,60 1 1 16,52-3 1-16,72-6 0 16,85 0 8-16,77-23-3 15,38-14-5-15,8-1 2 16,-32-1 0-16,-36-1 8 16,-25 5-7-16,-8 7-2 15,-14 8 14-15,-25 6-8 16,-29 2-5-16,-45 3-2 15,-16 1 0-15,-21 3 4 16,-26 1-4-16,-30 0 0 0,-36 3-1 16,-30-3 4-1,-25 4-3-15,0-2 0 0,-19 2-16 16,-80 0 15-16,-53 2 1 16,-45 22 2-16,4-1 9 15,-5-1-9-15,39-4-2 16,41-3 0-16,36 1 2 15,37-8-7-15,37-2 5 16,8-3-6-16,0 2 2 16,53 1-19-16,45 0 23 15,39-6 1-15,18 0 2 16,37-6-2-16,11-22-1 16,12-6 0-16,-1-3 6 15,-14 3-6-15,-10 1 0 16,-16 8 0-16,-20 7 6 0,-14 8-6 15,-20 0 0-15,-34 9 0 16,-17-3 3-16,-23 4-3 16,-24-3 0-16,-13 3 0 15,-9-2 5-15,0 2-10 16,0-4 3-16,0 4-2 16,-25 0 3-16,-46 0-13 15,-20 0 14-15,-30 4 5 16,0 5 4-16,19-2-10 15,20-3 1-15,35-2 0 16,24-2 1-16,23 0-1 16,0 0 0-16,15 0-5 0,78 0 10 15,31 0-5-15,25 0 0 16,-9-2 3-16,-17-8 0 16,-11 2-3-16,2 6 0 15,4-2 0-15,8 2 3 16,-8-1-3-16,3 0 0 15,-29 0 1-15,-16-1 1 16,-27 2-2-16,-21 2 0 16,-12 0-2-16,-16 0 5 15,0 0-3-15,0 0 0 16,0 0 0-16,0 0 3 16,0 0-3-16,0 0 0 15,0 0-11-15,0 0 11 16,-16 0 0-16,-39 0 0 15,-14 0 2-15,-27 9 0 0,2 5-2 16,4 0 0-16,21 0-3 16,14-5 4-16,27-3-1 15,18-6 0-15,10 0 2 16,0 0-6-16,29 0 1 16,57 0 3-16,27 0-4 15,13-9 10-15,-19-7-6 16,-18 5 3-16,-35-2-3 15,-23 8 5-15,-18 2-5 16,-13 3 0-16,0 0 3 16,0 0-2-16,0 0-2 15,0 0-3-15,-50 0 4 0,-15 0 3 16,-1 0-3-16,12 8 0 16,17-2-2-16,4 6 4 15,20-4-2-15,4-3 0 16,3 4 0-16,6-3 0 15,-4 0 0-15,-2-3 1 16,6-1-7-16,0 4 6 16,0-3 0-16,16 3-3 15,31-1 7-15,21-1-5 16,1-4 1-16,-2 3 0 16,-19 0 4-16,-11-3-4 15,-21 2 0-15,-8-2-2 0,-8 0 6 16,0 3-8-16,0 0 3 15,-8 4-15-15,-45 8 8 16,-17 6 7-16,-7 1 2 16,8-1 2-16,2 1-2 15,13-2-1-15,7-2 0 16,17-7 1-16,21-8 0 16,9-1-1-16,0 2 0 15,0 1-5-15,77 1 12 16,34-6-7-16,23 3 2 15,-24-3-2-15,-14 0 4 16,-39 0-4-16,-20 0 0 16,-7 0-1-16,-24 0 3 0,-3 0-2 15,-3 0 0-15,0 0 2 16,0 0-6-16,0 0 4 16,0 0-9-16,-42 2 5 15,-40 10-4-15,-32 9 8 16,-23 1 0-16,-3 7 3 15,3-3-1-15,16-1-2 16,30-2 0-16,31-8 0 16,27-7 1-16,27-6-2 15,6-2 1-15,0 4-2 16,39-2 2-16,49 2 5 16,21-4-5-16,5 0 11 0,-13 0-10 15,-11 0-1-15,-27-4 0 16,-24-2 1-16,-17 4 0 15,-16-1-1-15,-6 0 0 16,0 1 4-16,0-4-4 16,-47 0-7-16,-65 0-1 15,-59 6 8-15,-58 0-1 16,-32 0 1-16,-2 0 0 16,24 3 8-16,27 6-6 15,33 2-1-15,20 0 3 16,19-2-4-16,20-3 0 15,22-3 0-15,19-1 2 16,21 1 5-16,17-3-7 16,-3 0 0-16,0 0 1 15,2 0 5-15,-18 0-7 0,-11 0 1 16,-11 0 0-16,5 0 0 16,30 0 0-16,25 0 0 15,16 0-2-15,6 0 9 16,0-3-11-16,0 3 4 15,0 0 0-15,0 0 1 16,0 0-1-16,0 0 0 16,0 0 1-16,0 0 3 15,-30 0-8-15,-42 0 1 16,-56 3 3-16,-46 17 0 16,-20-6 0-16,-2 4 0 15,11-1-5-15,-6 0 9 16,-10 6-8-16,-33 5 3 0,-27 1 1 15,-11 3 3-15,33-7-3 16,77-5 0-16,85-11 3 16,77 0-3-16,71-4-1 15,129-5-1-15,95 0 2 16,51 0 19-16,42-14-19 16,2-6 0-16,-14 0 10 15,-27 0-8-15,-35 5-2 16,-40-2-6-16,-20 3 6 15,-15 3 1-15,-5-1-1 16,-18 4 0-16,-25 2-2 16,-32 3 6-16,-38 0-7 0,-36 3 4 15,-22 0-1-15,-18 0 2 16,-23 0-2-16,-12 0 0 16,-10 0-2-16,0 0 2 15,0 0-4-15,0-2-4 16,-47 2-13-16,-46 0 21 15,-37 0-1-15,-13 0 6 16,-2 0-8-16,7 2 3 16,4 10-17-16,21-6-14 15,14 2-66-15,28 0-50 16,27 1-99-16,16 0-113 16,6-4-343-16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49:14.8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22237 563 553 0,'0'0'170'0,"0"0"-31"16,0 0-21-16,0 0-9 15,0 0-43-15,0 0-23 16,-44-31-20-16,36 31 0 16,8 0-23-16,0 26 2 15,-9 13 16-15,4 10 3 16,0-1-8-16,-1 1-6 15,6-3-2-15,0-6-3 16,0-6-2-16,0-2-29 0,0-6-93 16,25-12-170-1,11-3-259-15</inkml:trace>
  <inkml:trace contextRef="#ctx0" brushRef="#br0" timeOffset="239">22732 929 604 0,'0'0'194'0,"0"0"-111"15,0 0 7-15,0 0 12 16,0 0-30-16,0 0-21 0,-159 60-5 16,120-34-15-1,3 0-12-15,-3 2-11 0,1 2-5 16,9-5-3-16,11-3-9 15,2 2-55-15,16-11-95 16,0 2-85-16,0-12-191 16</inkml:trace>
  <inkml:trace contextRef="#ctx0" brushRef="#br0" timeOffset="629">22938 706 184 0,'0'0'367'0,"0"0"-239"0,0 0-20 16,0 0-16-16,0 0-35 16,0 0-33-16,33-42-12 15,-17 42-2-15,-7 0-1 16,10 0-2-16,-10 0 5 15,-2 2-2-15,2 12 2 16,4 4 0-16,-10-1-3 16,-3 3-1-16,0 2 2 15,0 2-10-15,0-1 14 16,0-3-5-16,-3-6-8 16,-10-3 22-16,7-2-11 0,6-1-2 15,0 4-5-15,0-3-5 16,0-1-3-16,22 0 3 15,30-4-4-15,11 1-20 16,20-5-44-16,-1 0-30 16,-7 0-57-16,-17 0-83 15,-20 0-68-15</inkml:trace>
  <inkml:trace contextRef="#ctx0" brushRef="#br0" timeOffset="893">23551 912 261 0,'0'0'290'0,"0"0"-141"16,0 0-29-16,0 0-10 16,0 0-15-16,0 0-22 15,0 0-20-15,0 0-14 0,0 0-9 16,0 0-16-16,-9 14-13 16,-20 10 7-16,-2 6 9 15,9 2-9-15,-8-1-4 16,11-5-2-16,-3 4-1 15,7-9 2-15,-4-3 0 16,3-4-3-16,13-5-10 16,3-3-42-16,0 0-85 15,0-6-167-15,0 0-232 16</inkml:trace>
  <inkml:trace contextRef="#ctx0" brushRef="#br0" timeOffset="1477">23901 520 512 0,'0'0'187'0,"0"0"-97"15,0 0-18-15,0 0-15 16,0 0-8-16,0 0-23 15,-18-20 0-15,18 17-2 16,0 3-3-16,0 0-7 16,0 0-5-16,0 0-7 0,0 0 6 15,6 0-2-15,6 0 10 16,4 0-9-16,0 0-3 16,-7 3 1-16,4 3-3 15,-10 0-2-15,4 2 0 16,-1 1 2-16,-6 8-2 15,0 0-4-15,0 6 4 16,0 2 3-16,0-7 6 16,-13-1-9-16,4-8 1 15,9 0 6-15,0-4-4 16,0 0-3-16,0 1-3 16,0 3-7-16,0-4 9 0,0 4-4 15,16 0 1 1,15-3 4-16,5-1 8 0,-5 0-5 15,1 2-3-15,0-1 0 16,-4 2 2-16,-5 0 1 16,-1 1 7-16,-19 3-3 15,10-4 1-15,-13 4 0 16,0-1 13-16,0 4-12 16,0-5-2-16,-22 2 5 15,-27 3-1-15,-11-5 5 16,-7-3-12-16,4-2-4 15,3 1-10-15,21-6-81 16,17 3-132-16,13-3-94 16</inkml:trace>
  <inkml:trace contextRef="#ctx0" brushRef="#br0" timeOffset="1728">24438 844 509 0,'0'0'217'0,"0"0"-105"15,0 0-8-15,0 0-22 16,0 0-32-16,0 0 8 16,6 74-7-16,-6-46-31 15,-22 0-4-15,0 4-16 0,-10 3 2 16,4-1-2-16,-5 3-40 15,2-6-80-15,2-4-164 16,7-9-305-16</inkml:trace>
  <inkml:trace contextRef="#ctx0" brushRef="#br0" timeOffset="-7284">14635 482 708 0,'0'0'183'15,"0"0"-33"-15,0 0-27 16,0 0-24-16,0 0-32 15,0 0-33-15,0-11-14 16,0 17-7-16,0 25-11 16,0 14 6-16,0 19 14 15,0-3 4-15,0 2-13 16,0-4 0-16,0-1-4 16,0-4-4-16,0-11 1 15,0-14-5-15,0-9 4 0,0-12-2 16,7-5-2-1,-7-3 0-15,0 0 1 0,0 0 1 16,6-3 8-16,3-39 11 16,13-21-3-16,0-24-18 15,4-10 5-15,-3-5-6 16,-7-7 3-16,-4 8 2 16,-2 13-4-16,-10 25-1 15,0 29 1-15,0 20-1 16,0 11 5-16,0 3-5 15,12 0-5-15,7 5-5 16,25 29 0-16,10 21 10 16,16 14 0-16,6 5 2 15,1 6-2-15,-3 5 0 0,-11-2-1 16,-13 1 1-16,-9-13-1 16,-11-11-1-16,-21-9 0 15,-3-11-6-15,-6-8-1 16,0-6-1-16,0-6-1 15,-45-6-6-15,-15-6 0 16,3-4-1-16,-4-4 8 16,11 0 7-16,12 0 3 15,13 0 2-15,8-5-2 16,17-2-3-16,0-1 2 16,0-1-3-16,0-3-9 15,0-5 6-15,33 3-3 16,14-6 7-16,13 3 3 0,10-8 4 15,12-7-3 1,1-5 0-16,-4-3 0 0,4-6 2 16,-12 0 0-16,-14 3-1 15,-26 6-2-15,-15 0 5 16,-10 2 0-16,-6 7 1 16,0 5-2-16,0 9 2 15,-12 5 0-15,-10 6 2 16,6 3 0-16,-9 0-8 15,1 0 0-15,-7 23 0 16,-4 15 0-16,13 7-1 16,13 7 0-16,9-1 0 0,0-5 0 15,6-7 1-15,35-4-2 16,9-12 1-16,5-6-1 16,-8-8-2-16,8-9 4 15,2 0-1-15,6-6 1 16,4-19 1-16,-4-13 1 15,-3 4 1-15,-11-6-2 16,-11 6 3-16,-4 8-3 16,-17 5 3-16,-9 16-3 15,0 2-1-15,-8 3-1 16,0 0 1-16,6 0-4 16,-3 0-2-16,-3 0 0 15,13 0 1-15,-13 0 3 16,3 0 2-16,3 0 0 15,-6 0 1-15,0 0-1 0,0 0 3 16,0 0 1 0,0-3 0-16,0-2 5 0,0-4-8 15,-9-3-1-15,-13 7-1 16,14 5 0-16,5 0 1 16,-8 0-2-16,0 12-9 15,-5 18 6-15,-6 13 4 16,10 1 1-16,9-5-2 15,3-1 0-15,0-9 2 16,0-9-9-16,31-3 1 16,30-9 1-16,9-8-1 15,16 0-2-15,18-6 7 0,-5-23 2 16,-5-5-1-16,-11-4-1 16,-23 8 3-16,-21 1 3 15,-29 10-1-15,-10 4 3 16,0 4 3-16,0 5 4 15,0 3-1-15,0 1 3 16,-10 2-3-16,4 0-10 16,6 0-1-16,0 5-3 15,-10 27-2-15,4 7 3 16,6 4 4-16,0-3-4 16,0-8 1-16,29-9 0 0,24-6-23 15,18-12-8 1,14-5-13-16,7 0-50 0,4-11-27 15,-11-21-73-15,-36-5-165 16</inkml:trace>
  <inkml:trace contextRef="#ctx0" brushRef="#br0" timeOffset="-6959">16827 363 155 0,'0'0'288'0,"0"0"-173"16,0 0-37-16,0 0-34 16,0 0-31-16,0 0-12 15,-38-3 30-15,38 21-6 0,0-2-6 16,0-1-3-16,9 2 28 16,4-8-11-16,3-3-13 15,-1-4 5-15,-2-2 11 16,3 0-10-16,-7 0 9 15,8-14-1-15,-4-9-2 16,-10-3-7-16,-3 6-13 16,0 6-5-16,-16 5-7 15,-32 7-2-15,-3 2-46 16,4 0-62-16,19 5-91 16,17 20-103-16</inkml:trace>
  <inkml:trace contextRef="#ctx0" brushRef="#br0" timeOffset="-5715">17402 749 616 0,'0'0'157'0,"0"0"-36"15,0 0 14-15,0 0-20 16,0 0-33-16,0 0-21 16,0-49-11-16,0 49-12 15,0 0-14-15,0 0-11 0,0 0-8 16,0 0-3-16,0 18-1 16,0 11 3-16,0 2 2 15,22 6-1-15,6-3-2 16,-6-5-1-16,-3-6-1 15,3-6 0-15,-5-9 1 16,2-2-2-16,-3-6 0 16,0 0 0-16,-1 0-8 15,14-6 8-15,2-19 14 16,8-7-10-16,-1-3-1 16,11-4 0-16,1 7-2 15,-18 10 3-15,-10 9-4 16,-13 11 0-16,-9 2 0 0,0 0 0 15,0 0-2-15,0 0-1 16,13 0-5-16,4 15 8 16,5 1 2-16,-3-1-1 15,3-6-1-15,-7-4 5 16,8 1-5-16,-11-6 1 16,4 0 0-16,6 0-1 15,3 0 1-15,8-9 2 16,-5-5-2-16,-6-3 0 15,-6 2-1-15,-6 4 6 16,2 3-4-16,-6 2-1 16,-6 4-1-16,5 2-3 0,0 0 2 15,4 0-1-15,7 0-6 16,14 0 7-16,-2 0 1 16,-3 13 0-16,7 1 1 15,-4 1-1-15,5-6 0 16,-5-4 0-16,4-5 0 15,7 0 0-15,-3 0 2 16,3-9 0-16,-1-11 1 16,-8-7-1-16,-16-3 1 15,-3-1-1-15,-11-1 2 16,0 1-2-16,0 6 3 16,-11 2-4-16,-26 5 2 15,2 12-1-15,3 4-2 0,1 2-1 16,-8 2-5-1,-5 33 4-15,6 8 2 0,16 0-1 16,22-9-1-16,0-11 1 16,6-3-5-16,48-11-2 15,-1-7 1-15,8-2 2 16,-1 0 4-16,0 0 1 16,-15-11 2-16,-19-3-1 15,-4 5 0-15,-16 3 0 16,-6 1 0-16,0 5 3 15,0 0-1-15,0 0-1 16,0 0-2-16,0 0-3 16,0 0-3-16,3 0-4 15,3 5 9-15,1 4 0 0,10-3 1 16,-3-4-1-16,3-2-1 16,15 0-3-16,18 0 1 15,13-22 4-15,14-13 5 16,-11-7-2-16,-5-6-1 15,-23-5 0-15,-13-4 4 16,-17-6 1-16,-8 4 3 16,0 4 3-16,-30 9 1 15,-17 12 2-15,3 11 0 16,11 15-7-16,11 2-5 16,6 6-2-16,-12 28-2 15,3 33-2-15,-5 24 2 16,14 9 5-16,7-3-5 0,9 4 1 15,0-9-1-15,17-9-1 16,30-18-2-16,4-15-7 16,-9-16-20-16,-4-16-34 15,6-12-27-15,22 0-29 16,26-28-25-16,23-19-77 16,14-6-161-16</inkml:trace>
  <inkml:trace contextRef="#ctx0" brushRef="#br0" timeOffset="-5085">19530 664 615 0,'0'0'145'16,"0"0"-86"-16,0 0 43 16,0 0-1-16,0 0-34 15,0 0-30-15,-28-7 3 0,56 7 6 16,13 0 3-1,14 0-8-15,11-2-4 0,11-7-4 16,5-2-12-16,-13-1-12 16,2 4-4-16,-18-1-1 15,-7 0 0-15,-21 1-1 16,-13 2 2-16,-12 4 3 16,0-4 5-16,0 0 3 15,0-2-3-15,0-1-3 16,-12 0-3-16,-29 1-5 15,-11 2-1-15,-1 1 5 16,-2 1-4-16,17-2-2 16,7 4 3-16,9 2 4 15,12-4-5-15,4 4 5 0,6 0-6 16,0 0-1-16,0 0-1 16,9 0-5-16,29 0 5 15,14 0 1-15,1 0 4 16,1 0 2-16,-1 4 0 15,-4 2-3-15,1 2 3 16,-9 4 3-16,5 2-5 16,-9 3-1-16,-8 3-2 15,-13 2 1-15,-16 7-2 16,0 5-8-16,-89 7-62 16,-35-2-159-16,-22-1-228 15</inkml:trace>
  <inkml:trace contextRef="#ctx0" brushRef="#br0" timeOffset="-1141">20588 297 328 0,'0'0'254'0,"0"0"-107"0,0 0-39 15,0 0-20-15,0 0-8 16,0 0-15-16,0 0-6 16,0-11-5-16,0 11-8 15,0 0-5-15,0 0 1 16,0-3-4-16,0 3-8 16,0 0-5-16,0 0-9 15,0 0-7-15,0 0-9 16,0 0 0-16,0 0-10 15,-22 0-8-15,-17 0 13 16,1 0 5-16,-3 0 1 16,10 0-1-16,12 8-11 15,8-5-1-15,11 0 2 0,-5 1-6 16,5-2 8-16,0 4 8 16,0 6 0-16,0 4 0 15,0 1 0-15,0 9 2 16,0 3 4-16,0-1-5 15,0 6 3-15,0 1-3 16,5 8 0-16,-5 3 12 16,0 5 3-16,0 3-1 15,0 3 7-15,0 1-8 16,0-2-4-16,0 2-2 0,0-1 2 16,0-6 0-1,0-10-7-15,-5-13 1 0,5-8-2 16,0-11 1-16,0-1 2 15,0 1-5-15,0-3 0 16,0-1 0-16,0 2 3 16,0-4-2-16,0-1 0 15,0 1-1-15,0-3 2 16,0 0-2-16,0 0 3 16,0 0-3-16,0 0 0 15,0 0-3-15,22 0-7 16,10 0 4-16,5-3-27 15,9-5-58-15,7-1-45 16,14 3-52-16,19-5-41 16,13 2-104-16</inkml:trace>
  <inkml:trace contextRef="#ctx0" brushRef="#br0" timeOffset="-534">21061 747 437 0,'0'0'183'15,"0"0"-34"-15,0 0-24 16,0 0-21-16,0 0-18 16,0 0-15-16,-91-55-24 15,91 55-8-15,-8 0-11 16,5 0-12-16,-3 0-5 15,-4 0-8-15,-8 0-2 16,2 20 1-16,13 3-2 0,-4 5 2 16,7 1-2-1,0-1-1-15,0-4 0 0,16-7-6 16,22-7-8-16,9-6 0 16,5-4 13-16,1 0 2 15,8 0 12-15,-13-9-10 16,-4-13 7-16,-13-4-3 15,-1-6-2-15,-14-2 4 16,-13-3 6-16,-3-4 2 16,0 6 5-16,0 5-2 15,-3 10-3-15,-19 6-5 16,-11 11-8-16,-11 3-3 16,-4 0 0-16,-2 0-2 15,2 25 0-15,10 7-26 0,25-1-39 16,13 3-47-16,0 0-113 15,35-5-78-15,45-5-111 16</inkml:trace>
  <inkml:trace contextRef="#ctx0" brushRef="#br0" timeOffset="-278">21855 866 125 0,'0'0'320'0,"0"0"-149"15,0 0-12-15,0 0-14 16,0 0-36-16,0 0-41 16,10 0-30-16,-36 5-6 0,4 16 7 15,-3 5-3-15,-3 2-19 16,-2 4-8-16,-1 2 2 16,5 3-7-16,-8 0-1 15,2 1-3-15,-7-7-5 16,1-8-61-16,16-9-177 15,13-5-10-15,9-9-151 16</inkml:trace>
  <inkml:trace contextRef="#ctx0" brushRef="#br0" timeOffset="2242">24936 466 731 0,'0'0'126'0,"0"0"-31"0,0 0 15 15,0 0-29-15,0 0-36 16,0 0-18-16,-101 16 3 15,62 14 0-15,11 1-12 16,12 1-8-16,13 2-3 16,3-4-4-16,0-5-1 15,0-9-2-15,0-4-4 16,25-4 4-16,8-5-2 16,5-3 4-16,-10 0-2 0,5 0 6 15,5 0-2-15,-1-9 2 16,14-5-2-16,-4-6-3 15,-14 0 0-15,-2 6 4 16,-18-1-1-16,-7 5-3 16,-6 6 6-16,0 4-1 15,0 0 0-15,0 0-1 16,0 0-4-16,0 6-1 16,0 23 0-16,-6 11 8 15,-7 0-7-15,10 2 2 16,3 2-3-16,0-10 0 15,0 3 1-15,0-5-1 16,0-7-7-16,0 4-63 0,0-6-108 16,0-3-163-16</inkml:trace>
  <inkml:trace contextRef="#ctx0" brushRef="#br0" timeOffset="2586">25547 812 489 0,'0'0'140'0,"0"0"-27"16,0 0-2-16,0 0-25 15,0 0-4-15,0 0-39 16,5-5-14-16,-5 5 7 16,0 5 25-16,-5 12-18 15,-18 7-26-15,-9-2 2 16,-5 10 8-16,-9-4-12 16,-1-3-5-16,3 1-8 15,12-3-2-15,1-3-19 16,9 0-63-16,5-2-182 15,12-7-93-15</inkml:trace>
  <inkml:trace contextRef="#ctx0" brushRef="#br0" timeOffset="3050">25807 595 468 0,'0'0'197'0,"0"0"-85"0,0 0-15 15,0 0-1-15,0 0-18 16,0 0-39-16,-70-55 0 16,33 55 6-16,-12 0-32 0,11 0 5 15,16 0-3 1,7 0 2-16,15 0-16 0,0 12 11 15,-7 2-8-15,7 6 12 16,0-3-11-16,0 3 7 16,10 0-12-16,28 1 2 15,6-2 0-15,17-2-1 16,-8 1 6-16,-4-1-7 16,-16-3 3-16,-10 3 0 15,-7 0 1-15,-6 4-4 16,-4-5 1-16,-6 2 3 15,0-3-4-15,0-7-1 16,0-6 1-16,0 1 0 16,0 2-7-16,0-1-1 15,-32-1 8-15,-5 0-1 0,-9-3-22 16,2 0-33-16,0 0-94 16,5-20-80-16,20-7-35 15,19-7-150-15</inkml:trace>
  <inkml:trace contextRef="#ctx0" brushRef="#br0" timeOffset="3125">25807 595 261 0</inkml:trace>
  <inkml:trace contextRef="#ctx0" brushRef="#br0" timeOffset="3217">25807 595 261 0,'-184'-124'154'0,"184"104"-40"0,0 6-5 16,0 3-9-16,12 5-37 15,20 6-38-15,7 0-21 0,15 0 0 16,7 3-4-16,-2 20-4 15,11 2-50-15,-9-4-296 16</inkml:trace>
  <inkml:trace contextRef="#ctx0" brushRef="#br0" timeOffset="3509">26217 757 446 0,'0'0'131'0,"0"0"-69"0,0 0 39 15,0 0 45-15,0 0-74 16,0 0 13-16,-66 72-25 16,44-52-11-16,-5 9-9 15,-7 0 2-15,2 2-24 16,7 3-6-16,-5-2-6 15,8-7-4-15,0-2-2 16,13-8-13-16,2-4-59 16,4-3-134-16,3-8-213 15</inkml:trace>
  <inkml:trace contextRef="#ctx0" brushRef="#br0" timeOffset="3967">26579 464 663 0,'0'0'140'0,"0"0"-62"16,0 0 28-16,0 0 9 15,0 0-32-15,0 0-41 16,-2-27-6-16,-12 27-13 16,-8 0-8-16,-3 6-7 15,-13 20 4-15,-6 8-5 0,11 3-3 16,5 6-2-16,12 0-2 16,16-3 2-16,0 0-2 15,0-3-2-15,31-5 0 16,15-9-1-16,4-6-4 15,-3-7 1-15,7-6-1 16,1-4 7-16,-5 0 2 16,-9 0-1-16,-19-9 1 15,-11-11 4-15,-11 1 0 16,0-1 1-16,-3 2-5 16,-43 3 0-16,2 10-1 15,-9 5-1-15,-2 0-2 0,8 0-4 16,-4 12-24-16,9 10-83 15,7 4-113-15,10-2-250 16</inkml:trace>
  <inkml:trace contextRef="#ctx0" brushRef="#br0" timeOffset="4454">27103 497 307 0,'0'0'328'16,"0"0"-198"-16,0 0-16 15,0 0 19-15,0 0-30 16,0 0-15-16,-114-68-27 15,114 65-22-15,0 3-4 16,0 0-10-16,0 0-8 16,0 0-17-16,0 0-6 15,3 0 1-15,35 0 5 16,7 0 6-16,2 0 0 16,-2 0-4-16,-8 0-2 0,-4 0 3 15,-5 0-2 1,-12 0 1-16,-3 0-1 15,-10 0-2-15,-3 0 1 0,0 0-2 16,0 11 1-16,0 16-1 16,0 6 2-16,0 5 5 15,-16-1-1-15,-6 2-2 16,13-1-1-16,-7 2 0 16,3-6 0-16,13 0-1 15,-3 1-39-15,3-7-31 16,0 1-99-16,0-7-97 15,0-1-109-15</inkml:trace>
  <inkml:trace contextRef="#ctx0" brushRef="#br0" timeOffset="4723">27424 834 281 0,'0'0'311'0,"0"0"-181"16,0 0-15-16,0 0-16 16,0 0-17-16,0 0-31 15,0-10-25-15,0 26-12 16,-35 15 34-16,-2 5-11 0,-5 1-24 16,-3-1-7-16,-2-4-2 15,8-3-4-15,4-7-17 16,10-4-79-16,9-10-124 15,10-2-75-15,6-1-270 16</inkml:trace>
  <inkml:trace contextRef="#ctx0" brushRef="#br0" timeOffset="10228">27081 840 410 0,'0'0'172'16,"0"0"-87"-16,0 0 23 15,0 0-8-15,0 0-21 16,0 0-20-16,0 0-17 15,0 0-3-15,0 0-5 16,0 0-5-16,0 0-8 16,0 0-3-16,0 0-2 0,0 0 0 15,0 0-7-15,0 0-6 16,0 0-3-16,0 9 4 16,-15 5-2-16,-4 1-2 15,-8 2 2-15,-4 9-2 16,-7-1-2-16,0 7 2 15,-1 2-19-15,1 0-43 16,-6 4-99-16,5-10-133 16</inkml:trace>
  <inkml:trace contextRef="#ctx0" brushRef="#br0" timeOffset="10831">27894 546 519 0,'0'0'170'0,"0"0"-48"16,0 0-35-16,0 0-7 16,0 0-18-16,0 0-21 15,-72-80-19-15,33 78-2 16,-5 2 3-16,-1 0-15 16,-3 0-6-16,10 5-4 15,7 16 1-15,12 3 0 16,19 5-3-16,0 0-2 15,0 2 1-15,50 5 2 16,13-6 3-16,11 1 4 16,-11 1-2-16,-2-3 2 15,-7 2 0-15,-17-5-2 16,-7 2-1-16,-14-5 1 0,-16-3-1 16,0 0-1-1,0-5-7-15,0-7-8 0,-16-2 2 16,-23-6 13-16,-5 0 1 15,0 0 8-15,6 0-2 16,5-17-6-16,11-7-1 16,16-4-1-16,6-7-8 15,0-7-2-15,12-15 9 16,53-6 2-16,10 2-17 16,8 8 2-16,-23 19-13 15,-22 16-5-15,-13 12-29 16,-8 6-44-16,-4 0-63 15,-13 29-153-15</inkml:trace>
  <inkml:trace contextRef="#ctx0" brushRef="#br0" timeOffset="11098">28389 846 376 0,'0'0'239'0,"0"0"-124"16,0 0-24-16,0 0-2 15,0 0-35-15,0 0 6 16,-69 80 7-16,30-42-20 16,9-4-25-16,-6 3-10 0,4-3-8 15,7 1 0 1,3-7-4-16,5-2-11 0,6-3-51 15,-6-6-77-15,7-3-139 16</inkml:trace>
  <inkml:trace contextRef="#ctx0" brushRef="#br0" timeOffset="11661">28815 615 581 0,'0'0'130'0,"0"0"-35"0,0 0-9 16,0 0-20-16,0 0-8 15,0 0-22-15,-22-62-19 16,-16 52-4-16,-13 5 3 16,16 2 3-16,-3 0-3 15,10 0-6-15,12 3-6 16,-1 0 1-16,11 0-5 0,6 14 0 16,0 15-3-1,0 5 2-15,0-1-13 0,0-12 8 16,17-3-32-16,11-13 29 15,-6-2 7-15,-3-3-3 16,10 0 5-16,2 0 7 16,2 0 3-16,1 0-6 15,-11-6-2-15,-8 4-2 16,-5 2 0-16,-10 0 0 16,0 0 0-16,0 0-4 15,0 8 4-15,0 18 7 16,0 9 25-16,0-1-10 15,0 3-8-15,0 0 2 16,0 0-6-16,0 0 0 16,0-6-7-16,0-2-2 0,0-3 2 15,12-6-3 1,-12-3-19-16,0-2-75 0,0-11-98 16,0-4-161-16</inkml:trace>
  <inkml:trace contextRef="#ctx0" brushRef="#br0" timeOffset="12276">28809 160 453 0,'0'0'157'16,"0"0"-28"-16,0 0-39 15,0 0 5-15,0 0-27 16,0 0-17-16,-28-83-1 16,28 75-26-16,0-1-13 15,22-3-2-15,12-1 0 16,-2 0 5-16,-6 2 6 15,3 4-1-15,-14 3-9 0,-2 4-3 16,-10 0 5 0,4 0-12-16,-1 0 1 0,3 9-1 15,1 11 10-15,2 8 1 16,-4 7 2-16,-8 10 8 16,0 7 20-16,0 5-16 15,0 0-4 1,0 3-5-16,0 0-3 0,0 3 1 15,2-3-4-15,15 0 3 16,2-2-9-16,-4 1 5 16,-5-1-7-16,-4-5 1 15,0 0 0-15,-2-8-2 16,-4-3-1-16,6-4 0 16,-6-4 2-16,0-2-2 15,0 0 0-15,0-7 2 0,0-8-1 16,0-2-1-16,0-7 0 15,0 0 0-15,0-3-1 16,0 3-2-16,-10-1 3 16,-27-1 0-16,-15-1-8 15,-2 2-59-15,-7-4-80 16,-2-3-153-16,-9 0-333 16</inkml:trace>
  <inkml:trace contextRef="#ctx0" brushRef="#br0" timeOffset="33595">3230 640 292 0,'0'0'210'0,"0"0"-80"16,0 0-2-16,0 0-8 0,0 0-3 15,0 0-23 1,0 0-16-16,0 0-11 0,0 0-14 16,0 0-13-16,0 0-4 15,0 0-10-15,0 0-9 16,0 0-7-16,0 0-7 16,-57 0 2-16,-6 0 5 15,-13 0-7-15,22 0-3 16,10 0 1-16,17 0 0 15,8 0 0-15,1 0-2 16,2 0 0-16,-3 0 0 16,3 0-3-16,16 0 3 15,0 6-2-15,0 8-7 16,0 9 5-16,0 9 5 0,13 2 1 16,-4 6 4-1,-3 5 5-15,4 4-2 0,-4 12 5 16,1 4 2-16,2 7-2 15,-9-1 6-15,0 3 1 16,0 4-1-16,0 2-11 16,0 11 0-16,0 0 2 15,0-1-4-15,0-8-2 16,0-15-1-16,0-5 2 16,0-9-3-16,0-7 1 15,0-5-3-15,0-9 0 16,0-7 4-16,0-2-2 0,0-3-2 15,0-4 0-15,0-7 0 16,0 0 1 0,0-3 0-16,6-3-1 0,4-3-3 15,-4 0 1-15,16 0 0 16,3 0 2-16,21 0 6 16,1 0-2-16,-2 0-3 15,-1 0-1-15,-6 0 0 16,-6 0-15-16,-4 0-40 15,-2 0-63-15,12 0-114 16,6 0-226-16</inkml:trace>
  <inkml:trace contextRef="#ctx0" brushRef="#br0" timeOffset="34234">3752 1323 409 0,'0'0'212'16,"0"0"-70"-16,0 0-14 16,0 0-4-16,0 0-36 15,0 0-17-15,-44-48-18 16,37 45-6-16,4 3-6 15,-3 0-21-15,-16 0-15 16,-1 0 6-16,-3 13-11 16,-5 23 0-16,9 12-3 15,0 15 3-15,9 9 0 16,13 1 0-16,0 6-7 16,44-8 1-16,26-14 6 15,22-14-1-15,4-26 0 0,-11-9 1 16,-2-8 3-16,-7-3 0 15,-23-25 6-15,2-6-2 16,-17-6 1-16,-16-9 6 16,-19-8 8-16,-3-7 1 15,0-3-5-15,-25-2-5 16,-35 6-6-16,-7 8-3 16,-9 10 0-16,7 13-4 15,-11 15-2-15,-3 9-3 16,1 8 3-16,2 0 0 0,13 25-30 15,6 18-43-15,17 11-51 16,6 7-97-16,13 4-181 16</inkml:trace>
  <inkml:trace contextRef="#ctx0" brushRef="#br0" timeOffset="34540">4745 1847 480 0,'0'0'229'0,"0"0"-136"16,0 0 10-16,0 0 8 15,0 0-24-15,0 0-35 16,8-3-13-16,-8 26 5 15,-52 12 17-15,-5 7-27 16,-19 1-18-16,-6 0-7 16,-5 0-6-16,4-6-3 15,14-3-42-15,15-2-79 16,20-7-97-16,18-2-109 16,10-6-295-16</inkml:trace>
  <inkml:trace contextRef="#ctx0" brushRef="#br0" timeOffset="35200">5273 1372 512 0,'0'0'221'0,"0"0"-127"15,0 0-18 1,0 0 7-16,0 0-13 0,0 0-26 16,13-137-15-16,12 123-4 15,5 0 8-15,-13-1 13 16,7 4-6-16,-2-3-11 15,6-1-5-15,-12 1 4 16,0 5-1-16,-10 4-7 16,-3 1-6-16,-3 4-7 15,0 0-7-15,0 0 0 16,0 0-9-16,0 21 8 16,0 11 1-16,0 4 7 15,0 10 4-15,0 3 0 16,0 5 0-16,0 9-1 15,0-3-4-15,0 5-4 0,0-2 0 16,0-5-1-16,14-9 2 16,0-10-1-16,-6-7-2 15,-8-6 1-15,0-7-1 16,0-4 0-16,0-10 0 16,0 1-3-16,-17-3 3 15,-21-3 4-15,-12 0 5 16,1 0-4-16,11 0-1 15,1 0-3-15,8 0 1 16,20 0-2-16,-4 0 0 16,13 0-2-16,0 0 1 15,0 0-3-15,0 0-4 16,19 0-2-16,28-3 4 16,24 1 6-16,17-5 0 0,-2 5-10 15,6-7-40-15,7-2-110 16,-16-3-123-16,-26-6-198 15</inkml:trace>
  <inkml:trace contextRef="#ctx0" brushRef="#br0" timeOffset="35869">6182 723 167 0,'0'0'239'0,"0"0"-97"16,0 0-41-16,0 0-24 15,0 0 16-15,0 0-6 16,-168-102 3-16,168 96-43 16,0-6-30-16,37-2 13 0,9 0 1 15,1 0 26 1,-3-1-3-16,-12 4-13 0,-1 2-4 16,-9 3-9-16,-5 4-8 15,-11 2-2-15,1 0-3 16,-7 0-8-16,0 0-5 15,0 0-2-15,0 17 0 16,0 23 5-16,0 20 29 16,0 8-10-16,0 7-2 15,0 5 5-15,0 6-7 16,0-2-8-16,-7-2 6 16,1 0-10-16,6 1-3 15,-6 0 2-15,6 3-4 16,0 0-3-16,0-7 5 0,0-1-2 15,0-10 0-15,6-10-3 16,-6-7 1 0,6-6 1-16,-6-1 2 15,0-7-1-15,0-6 0 16,0-5 7-16,0-4-2 0,0-4-3 16,-6-4 6-16,-3-2-5 15,1-1-1-15,0-3 7 16,-6-2-8-16,-11-3 1 15,-19 0 4-15,-38 3-2 16,-36 8-7-16,-50 12-84 0,-39 11-137 16,-23 12-295-1</inkml:trace>
  <inkml:trace contextRef="#ctx0" brushRef="#br0" timeOffset="107751">19991 2779 646 0,'0'0'247'15,"0"0"-82"-15,0 0-17 16,0 0-37-16,0 0-7 0,0 0-46 15,-102-140-16-15,102 140-8 16,0 0-25-16,0 6-9 16,0 29 0-16,0 18 0 15,0 10 16-15,9 3-15 16,7 3-1-16,7-6 3 16,-7-4-1-16,6-7 6 15,-6-9-8-15,-7-15-9 16,4-11 4-16,-7-8-11 15,-6-6 4-15,0-3 6 16,0 0 3-16,0-8-6 16,0-21-1-16,-44-5 3 15,-11-4 0-15,-5 3 7 0,7 7-5 16,-2 3 4 0,17 14-5-16,16 2 2 0,16 6-8 15,6 3 9-15,0 0-5 16,0 0-1-16,38 0 4 15,38 0 3-15,22 0 4 16,4 0 4-16,-6 0-6 16,-24-6 0-16,-15-5 4 15,-18 2-1-15,-14 3-1 16,-12 0 3-16,-13 6-4 16,0 0 13-16,0 0-7 15,0 0-2-15,0 0 17 0,0 0-18 16,0 0-4-1,0 4-4-15,0 21-1 0,0 9-1 16,9 1 6-16,20-3 0 16,10-10 5-16,-1-5-5 15,-4-11 0-15,4-3 0 16,-2-3 3-16,2 0 5 16,0-9-8-16,-7-16 1 15,-1-10 11-15,-22-2-10 16,-8 3 1-16,-5 0-3 15,-66 5-2-15,-15 14 1 16,-2 10-24-16,11 5-17 16,23 0-63-16,17 14-160 15,30 6-119-15</inkml:trace>
  <inkml:trace contextRef="#ctx0" brushRef="#br0" timeOffset="105433">14895 2913 512 0,'0'0'265'0,"0"0"-146"15,0 0-31-15,0 0-33 16,0 0 3-16,0 0-8 16,0 0-15-16,-3 0 19 15,-2 0-16-15,-3 0 1 16,8 0 16-16,-3 0-25 0,3 23-7 15,-6 12-7-15,-7 19 2 16,4 8 23-16,-1 1-34 16,10-2-1-16,0-7 6 15,0-12-10-15,0-10-1 16,0-8-1-16,0-14 5 16,0-5-6-16,0-1 1 15,0-4 0-15,0 0 12 16,0 0-11-16,0 0 7 15,0-37 17-15,3-14-10 16,26-21-1-16,-4-5-14 16,-5 0 0-16,-20 3 5 15,0-2-2-15,0 14 0 16,0 16-3-16,0 21 2 0,0 13-1 16,0 10-1-16,0 2-2 15,0 0 0-15,0 0-15 16,25 22 11-16,22 18 4 15,21 6 4-15,-8 11-6 16,-7 6 4-16,-7 3 0 16,-21-1-3-16,-13-10 1 15,-12-4-11-15,0-11 6 16,0-11-1-16,0-12-5 16,0-11-18-16,0-3 23 15,-6-1 4-15,-33 4-5 0,-14-6 7 16,-7 0-2-1,11 0-3-15,11 0 7 0,10 0-5 16,12 0 5-16,16 0-5 16,0 0 5-16,0 0-2 15,0 0 0-15,0 3-19 16,16 0-3-16,38 0-5 16,16-3 29-16,18 0-1 15,11 0 1-15,3-26 0 16,2-7 7-16,-11-5-3 15,-30 4 6-15,-24 2 1 16,-17-8 3-16,-9 3 16 16,-13-3-19-16,0 5-3 15,0 12 7-15,-13 10-4 16,-9 10 6-16,-3 3-17 0,-11 0 3 16,4 8-9-16,-5 29 6 15,13 11 0-15,16 7-7 16,8-4 12-16,0-2-6 15,25-11 1-15,19-11-1 16,-6-6-8-16,0-12 9 16,1-9-7-16,-1 0 6 15,9 0 2-15,14-23 8 16,-1-6-9-16,0 0 3 16,-15-2 1-16,-13 8-3 15,-10 0-1-15,-6 6 5 16,-7 5 1-16,-3 10-9 0,-6 2 3 15,0 0-2 1,8 0-5-16,-6 0 3 0,4 0 1 16,8 0-5-16,-6 0 10 15,-8 0-2-15,8 0 0 16,-8 0 2-16,0 0 1 16,0 0-3-16,0 0 0 15,0 0 20-15,0 0-17 16,0-3 0-16,0-2-3 15,-8 5 0-15,3 0-5 16,2 0 3-16,-11 0-11 16,6 22 5-16,-9 13 4 15,-5 4 4-15,9 5 0 16,10-2-7-16,3-1 4 16,0-5-8-16,0-4-9 0,3-9-1 15,35-6-7-15,6-6 27 16,2-11-6-16,-5 0 4 15,15 0 3-15,8-28 0 16,-4-4 1-16,5-2 7 16,-15-3-4-16,-25 8-4 15,-6 1 11-15,-16 2-2 16,-3 9 20-16,0-1-13 16,0 10-9-16,0 2 20 15,0 6-10-15,0 0-5 0,0 0-10 16,0 0-2-1,0 8-3-15,-3 18-16 0,3 11 19 16,0 1 2-16,0-6-2 16,25-6-12-16,43-10 3 15,7-4-12-15,2-10 11 16,-3-2-36-16,-2 0 3 16,-9-5-73-16,-11-15-58 15,-27-6-76-15,-25 0-133 16</inkml:trace>
  <inkml:trace contextRef="#ctx0" brushRef="#br0" timeOffset="105806">16592 2997 505 0,'0'0'140'16,"0"0"-21"-1,0 0 14-15,0 0-36 0,0 0-44 16,0 0-21-16,-86-44-22 15,86 44-8-15,0 0 0 16,0 0-2-16,0 6 0 16,0 8 1-16,0 1 1 15,0-6-2-15,0-7 0 16,0 1-11-16,16-3-1 16,-1 0 12-16,1-3 17 15,6-20 30-15,-8-2 0 16,-14 1 24-16,0 8-23 0,0-2-23 15,0 7 0-15,0 5-25 16,0 3 0-16,-6 3-2 16,-11 0-18-16,1 0-47 15,-6 32-31-15,9 16-22 16,13 14 4-16,0 8-45 16,38 4-29-16,55-2 184 15,6-13-88-15,-2-10-177 16</inkml:trace>
  <inkml:trace contextRef="#ctx0" brushRef="#br0" timeOffset="106934">17125 3391 448 0,'0'0'169'0,"0"0"-40"0,0 0 16 16,0 0-39-16,0 0-14 16,0 0 12-16,-99-97-45 15,96 93 9-15,3 4-16 16,0-1-26-16,0 1 9 15,0 0-17-15,0 0-12 16,0 0 9-16,0 0-14 16,0 0-2-16,0 5-4 15,0 17 5-15,0 10 0 16,0-3 0-16,27-7 0 16,1-5-3-16,-3-5-6 15,-9-9-10-15,6-3 13 16,-6 0 6-16,6 0 9 15,-8 0-7-15,0-17 1 0,-3-4 7 16,-11 1-2-16,12 4-7 16,-8 1-1-16,-4 6 3 15,6 7-2-15,0 2-1 16,-6 0-4-16,3 0-1 16,10 0-8-16,9 0 13 15,0 8 0-15,3 6 1 16,8-2 1-16,2-4-2 15,6-3 0-15,3-5-4 16,4 0 4-16,9 0-2 16,-2-5 1-16,-14-11 2 15,-3-4 4-15,-16 2-5 16,-7-1 0-16,1 4 5 0,-16 4-3 16,0 2-2-16,0 3 5 15,0 6-3-15,0-3 0 16,0 3-2-16,0 0-6 15,14 0 1-15,2 5-9 16,15 14 14-16,7-3 0 16,14 2 0-16,1-7-3 15,7-5-1-15,3-6-2 16,-2 0 1-16,-17 0 5 16,-6 0 0-16,-19 0 0 15,1-15 4-15,-10-1 5 16,-10-4-9-16,0-4 0 0,0-5 5 15,-10 7 1 1,-26 2-6-16,-1 3 0 0,-4 8-4 16,3 9 1-16,0 0 2 15,2 0-4-15,17 15 1 16,-3 10 0-16,9 7 4 16,13-2 0-16,0-2 0 15,0-10-4-15,7-3-10 16,37-6 3-16,11-9 11 15,5 0-7-15,-1 0 1 16,-4 0 6-16,-23 0-5 16,-10 0 2-16,-19 0 3 15,3 0 0-15,-6 0-7 0,0 0 1 16,7 0-11 0,8 0 2-16,7 0-6 0,5 0 20 15,7 0-19-15,-2 0 6 16,6-9 14-16,23-6 2 15,2-7-2-15,9-10 1 16,-7-2 5-16,-18-3-1 16,-8-9-4-16,-17-5-1 15,-10-9 30-15,-12-9-10 16,0-5-1-16,0 2 17 16,-45 9-17-16,-2 14 18 15,-4 18-13-15,9 11-4 16,8 14 26-16,9 6-43 0,-13 10-2 15,-8 47-1-15,-1 20 0 16,3 14 5-16,28-5-5 16,16-9 2-16,0-8-3 15,32-7 1-15,35-7-6 16,2-12 5-16,2-6-26 16,11-9-23-16,9-13-124 15,19-15-177-15,10 0-397 16</inkml:trace>
  <inkml:trace contextRef="#ctx0" brushRef="#br0" timeOffset="108598">21649 2710 870 0,'0'0'197'0,"0"0"-101"16,0 0 37-16,0 0-33 16,0 0-35-16,0 0-25 15,-66-45-39-15,63 65 1 16,-11 23 2-16,14 8 0 16,0 3 20-16,0-2-22 15,0-1-1-15,14 1 15 16,11-7-13-16,-9-7-1 15,3-7-2-15,-10-14-20 16,1-6-9-16,-4-5-58 16,6-6-26-16,-8 0-16 15,-4-17-14-15,6-29-17 0,-6-12 81 16,0-10-32-16,-6 3 104 16,-54-4 6-16,2 3 1 15,-8 9 14 1,6 6 16-16,11 8 45 0,5 11-22 15,13 4 1-15,7 11 9 16,15 9-4-16,4 2-9 16,5 2 7-16,0-1-45 15,38 0-6-15,44 1 4 16,13 4-8-16,17 0 14 16,4 0-16-16,-1 24 3 15,-10 1 7-15,-20-2-9 16,-24-4 0-16,-13-1-1 15,-20-6 5-15,-17 2-7 0,-11 5 2 16,0 10 0-16,-39 3 17 16,-37 2-8-16,-10 1-3 15,9-7 6-15,11-2-12 16,34-7 3-16,23-1-3 16,9-4 0-16,0 0-11 15,31 1 12-15,29-2-1 16,1 2 5-16,9-1-3 15,6 1 1-15,-13-1-3 16,-3 4 0-16,-8-2 1 16,-14 2-1-16,-16 5 0 15,-5-1 0-15,-14 4 4 16,-3-3 0-16,0-3-4 0,0 0 0 16,-39-6 7-1,-8 0-2-15,-7 1 1 0,-13-7 3 16,4-2-9-16,-5 0-17 15,15-6-93-15,21 0-111 16,26 0-133-16</inkml:trace>
  <inkml:trace contextRef="#ctx0" brushRef="#br0" timeOffset="108866">22856 2833 423 0,'0'0'240'15,"0"0"-86"1,0 0 1-16,0 0-33 0,0 0-27 16,0 0-23-16,7-48-12 15,-7 48-8-15,0 0-24 16,3 6-26-16,9 25 29 16,-5 9-3-16,-7 3-17 15,0-4 1-15,0-1-11 16,0-5 7-16,0-5-8 15,0-6-11-15,0-5-15 16,0-3-79-16,0-2-120 16,0-6-140-16</inkml:trace>
  <inkml:trace contextRef="#ctx0" brushRef="#br0" timeOffset="109234">22850 2553 579 0,'0'0'146'0,"0"0"-41"15,0 0 4-15,0 0-22 16,0 0-1-16,0 0-46 16,-61-48-15-16,61 48-25 15,0 0 0-15,0 0 0 16,0 11-4-16,6 12 8 15,11-7 4-15,-1-1-8 0,12-9-7 16,1-4 6-16,2-2 1 16,2 0 8-16,-11-5 3 15,0-18 13-15,-19-5 41 16,-3 2-20-16,0-3-8 16,0 4-5-16,-25 7-32 15,-14 4 0-15,-8 8-3 16,-4 6-3-16,3 0-3 15,4 18-58-15,22 25-58 16,22 11-49-16,0 3-112 16,31 0-379-16</inkml:trace>
  <inkml:trace contextRef="#ctx0" brushRef="#br0" timeOffset="110943">23394 2888 830 0,'0'0'204'16,"0"0"-27"-16,0 0-53 15,0 0-15-15,0 0-55 16,0 0-23-16,-80-59 1 16,64 59-26-16,-3 0 0 15,-1 7-5-15,-8 19 4 16,-1 5-3-16,10 7-2 0,13-1 0 15,0-1 1-15,6 3 0 16,0-11-1-16,0-6 0 16,0-7-8-16,12-7 7 15,20-8-11-15,12 0 12 16,11-2 5-16,5-27-2 16,-4-5-3-16,-4-3 5 15,-14 2-1-15,-7 7-1 16,-15 8-3-16,-2 5 0 15,-11 10 4-15,-3 1-4 16,6 4 0-16,-6 0-3 16,7 0-4-16,-4 0 5 15,9 9-12-15,4 17 14 0,6 3 1 16,3-6-1 0,5-3 0-16,-2-6 2 0,-3-9 2 15,4-5-7-15,9 0 3 16,10 0 0-16,18-18 6 15,5-9-4-15,-11-5-2 16,-13 1 2-16,-3-6 1 16,-2-1 1-16,-4 4-4 15,-9 9 0-15,-7 10-2 16,-13 12 2-16,-3 3-4 16,2 0 2-16,-5 0-13 15,-3 23 14-15,0 6-5 16,5-7 5-16,-5 1-7 15,0-11 8-15,0-6-6 0,0-1 6 16,0-5 0-16,0 0 0 16,0 0 0-16,0 0 0 15,0-14 3-15,0-6-3 16,-22-3 0-16,-3 0-2 16,-10 6 6-16,-3 2-9 15,7 7 1-15,-8 6-1 16,1 2-5-16,-9 0 10 15,9 22-3-15,5 15-3 16,11 6 9-16,16-3-6 0,6-2 1 16,0-7 2-1,9-5 3-15,35-12-3 0,2-8 0 16,1-6 7-16,8 0-6 16,-11-3 7-1,0-18-7-15,-6-4 3 0,-7-1 14 16,-4 4-16-16,-8-2-2 15,-10 5 22-15,-9 1-20 16,0 7 12-16,0 2-9 16,0 6-4-16,0 3 14 15,0 0-15-15,0 0 0 16,0 0-4-16,0 9 0 16,0 14 4-16,0 5 0 15,0-2 4-15,0 0 1 16,0-3-5-16,6-8 0 0,10-4-1 15,0-5 3-15,6-6-2 16,16 0 1-16,7 0 1 16,2 0 8-16,7-26-10 15,1-6 0-15,-2-2 4 16,1-6 0-16,-9 0-4 16,-7 3 0-16,-10 3 5 15,-2 10-8-15,-11 13 3 16,-2 5 0-16,-10 6-3 15,5 0-3-15,4 0-3 16,4 21 6-16,-7 13 3 16,4 3 0-16,-10 3 0 15,-3-6 0-15,13-8-4 16,-4-6 9-16,7-9-5 16,-3-8 0-16,2 0 3 0,1-3 2 15,6 0-5-15,1 0 0 16,9-26 6-16,0 0-4 15,-9-5-2-15,5-3 0 16,-12-1 3-16,0 7-3 16,-7 8 0-16,-3 8 0 15,1 10-4-15,-7 2 4 16,9 0-3-16,4 0-6 16,6 6 9-16,3 10-5 15,6 2 5-15,-11-2 0 0,5-1-1 16,3-9 5-1,10-6-4-15,12 0 0 0,24 0 3 16,6-12-3-16,-2-7 0 16,-15-1 0-16,-21 0 3 15,-23 2 2-15,-10 1-5 16,-6 3 0-16,0 0 6 16,0 2-1-16,-6 3-5 15,-33 7 0-15,-15 2 13 16,-15 0-9-16,-8 28-3 15,0 18 4-15,2 11-4 16,15 9 11-16,5 8-12 16,11 18 0-16,6 20 9 15,5 9-5-15,5 11 2 16,3-2 2-16,-7-5-7 0,-2-6 9 16,-4-10-10-16,-1-14 0 15,-2-20 9-15,3-27-3 16,10-22-5-16,-5-15 3 15,-11-11-3-15,-16 0 17 16,-20-26-18-16,-13-22 3 16,-4-24 7-16,4-17-10 15,17-4-6-15,37-7 1 16,39 5-8-16,5 0 7 16,105 2-18-16,36 4-35 15,22 11 1-15,-6 18-48 16,-31 15-84-16,-48 5-294 0</inkml:trace>
  <inkml:trace contextRef="#ctx0" brushRef="#br1" timeOffset="122295">3186 3503 574 0,'0'0'153'0,"0"0"-36"16,0 0-11-16,0 0 29 15,0 0-42-15,0 0-26 0,70-112 0 16,-70 89-22-16,0 0 6 16,0 0-18-16,0 1-11 15,0-2 9-15,-37 4-24 16,-2 6 5-16,-6 5-12 15,-2 7 5-15,-7 2-10 16,-13 0 5-16,3 25 0 16,-12 8-1-16,23-6 1 15,20 2 0-15,14-9-1 16,19 3-10-16,0 3 9 16,0-4-14-16,22 10 13 15,39-3-1-15,21 9-25 16,20-2 25-16,13 1 4 15,-8 0-6-15,-8-3 0 0,-16-2 3 16,-29-1 3-16,-16-2-7 16,-29-1 7-16,-9-2-7 15,0-5-1-15,-3 4 3 16,-51-8 0-16,-18-11 5 16,-5-6 0-16,-3 0 5 15,4-14-2-15,15-18-3 16,1-8 0-16,16-3 3 15,19-1 1-15,8 2-4 16,17 2 0-16,0-5 0 16,11-1 0-16,64 1-5 15,31-4 4-15,7 11-13 0,2 15-14 16,-23 18-66-16,-29 5-51 16,-30 0-38-16,-28 26-168 15</inkml:trace>
  <inkml:trace contextRef="#ctx0" brushRef="#br1" timeOffset="122595">2246 4249 508 0,'0'0'107'0,"0"0"-14"16,0 0 49-16,0 0-40 0,0 0-29 16,0 0-26-16,99-14-20 15,47-7 24-15,38-2 5 16,28-2-30-16,11-3-1 16,5 0-25-16,-14 3 1 15,-27 3-2-15,-34 5-6 16,-39 8-9-16,-48 9-54 15,-40 0-108-15,-26 0-27 16,-10 20-87-16</inkml:trace>
  <inkml:trace contextRef="#ctx0" brushRef="#br1" timeOffset="122858">2485 4443 269 0,'0'0'184'0,"0"0"-17"16,0 0-31-16,0 0-26 15,0 0-40-15,0 0-32 16,157 0 23-16,-86 0-9 16,28 0 8-16,39-15 14 15,47-2-8-15,45-5-13 0,14-4-22 16,-2 3-21-1,-49 5 4-15,-66 10-14 16,-67 8-5-16,-60 0-13 0,-77 8-322 16</inkml:trace>
  <inkml:trace contextRef="#ctx0" brushRef="#br1" timeOffset="132540">6938 5463 244 0,'0'0'242'16,"0"0"-103"-16,0 0 16 16,0 0-13-16,0 0-3 15,0 0-10-15,0 0-51 16,6-43-35-16,-6 31 23 16,0 4-24-16,0 2 3 0,0 3-8 15,0 0-18 1,0 3 15-16,0-2-24 0,0 2-9 15,0 0 18-15,0 0-18 16,0 0-1-16,-6 0 0 16,0 0 3-16,-10 0-7 15,-6 16-1-15,-11 13 5 16,2 3 8-16,9 1-8 16,15 2 0-16,7 1-2 15,0 6 8-15,0-8-8 16,44-3 2-16,11-3 0 15,-1-6-2-15,-7-6 2 16,14-1 0-16,-7-7-2 16,7-8 7-16,5 0-3 0,-8 0-2 15,-2-6 0-15,-2-23 10 16,1-13-10-16,-11-7 0 16,-9-11 8-16,-13 0-5 15,-22 2 8-15,0 10-7 16,-32 8-2-16,-45 8 22 15,-20 10-24-15,4 2 0 16,14 8 3-16,12 1 6 16,20-1-8-16,9 0-1 15,8 4 2-15,5 3-15 16,6 5-10-16,0 0-79 16,-9 13-91-16,12 19-262 15</inkml:trace>
  <inkml:trace contextRef="#ctx0" brushRef="#br1" timeOffset="136331">7078 6908 293 0,'0'0'286'0,"0"0"-108"15,0 0-49-15,0 0-10 16,0 0 4-16,0 0-30 15,0 0-22-15,0-49-16 16,-3 46-25-16,3 3 14 16,0 0-32-16,-7 0 3 15,7 0 3-15,-6 0-18 0,-10 5 0 16,-15 21 0-16,-8 9 2 16,-5 5 12-16,12-1-14 15,15 4 0-15,6-3 0 16,11 1 0-1,0-7 0-15,6-3 0 0,38-7 4 16,10-5-8-16,7-10 4 16,2-6 0-16,3-3 8 15,-2 0-7-15,-4 0-1 16,1-23 1-16,-1-3 3 16,3-3 7-16,-2-5-11 15,-7-3 1-15,-15-3 8 16,-11-5-5-16,-12-4 5 0,-16-4 6 15,0 3-9 1,0 4 16-16,-30 6-22 0,-17 11 0 16,-13 6 11-16,-4 9-9 15,-9 6-2-15,4 8 0 16,2 0 2-16,10 0-8 16,13 11 6-16,-5 12-12 15,15 3 0-15,7 8-84 16,13 9-72-16,6-3-139 15,2 6-231-15</inkml:trace>
  <inkml:trace contextRef="#ctx0" brushRef="#br1" timeOffset="125606">3040 5495 667 0,'0'0'128'0,"0"0"-11"16,0 0-9-16,0 0-25 16,0 0 9-16,0 0-40 15,0 0-22-15,0 0 23 0,25-155-26 16,-25 133 5 0,0 4 5-16,0 4-29 0,0 0 22 15,0 3-13-15,-22 1-17 16,-10 2 18-16,1 2-17 15,-1 4-1-15,-7 2 3 16,2 0 1-16,-14 0-8 16,4 8 4-16,2 10 0 15,13 2-5-15,10-3 5 16,16 0 0-16,6 6-5 16,0 0-1-16,0 3 3 15,0-1-1-15,0-2-7 16,0 2 2-16,12 1 0 15,26 6 6-15,17 0-6 16,8 2-11-16,9 0 15 0,-14 3 2 16,-1 1 3-16,-16-2-7 15,-2-4 7-15,-17-1 0 16,-16-14-6-16,-3 1 11 16,-3-7-8-16,0 0 3 15,-3 4 0-15,-47-4 5 16,-14-2-5-16,4-7 0 15,5-2 1-15,8 0 8 16,12 0-9-16,10-17 0 16,11-12 0-16,14-7 6 15,0-4-6-15,0-9 0 16,14-2-1-16,27-3 3 0,9 2-4 16,-9 6 2-16,-5 9 0 15,-4 3-1-15,-4 5 1 16,-9 6 0-16,3 9-7 15,-22 11-18-15,0 3-100 16,0 0-111-16,-8 0-208 16</inkml:trace>
  <inkml:trace contextRef="#ctx0" brushRef="#br1" timeOffset="126423">2115 5187 556 0,'0'0'182'0,"0"0"-72"16,0 0 32-16,0 0-18 16,0 0-28-16,0 0-20 15,0-23-30-15,0 23-19 16,0 36-1-16,0 15 25 16,0 13 8-16,0 4-24 15,10 7-13-15,-4 10 17 16,-6 10-27-16,0 17 6 0,0 22 3 15,0 23-18-15,-6 23 14 16,-10 20-17-16,-6 15 0 16,6 13 19-16,1 4-17 15,2-4 0-15,10-8 8 16,3-19-9-16,0-15 11 16,0-9-12-16,0-9 1 15,0-1 11-15,0-11-10 16,0-19 5-16,0-2-1 15,0-9-3-15,0 2 6 16,9 1-9-16,7-5 0 16,0-10 6-16,3-9-6 15,0-10 0-15,1-18 2 16,-12-11 3-16,9-17-4 0,-12-12-1 16,6-6 0-1,-5-9 1-15,0 2-1 0,-3-4 0 16,10-3 1-16,-7-3 5 15,-3-8-10-15,-3 0 4 16,0-6 0-16,0 0 4 16,0 0-4-16,0 0 0 15,0 0 0-15,0-6-11 16,13-25-30-16,3-15-76 16,-7-15-76-16,-9-10-182 15,0-12-633-15</inkml:trace>
  <inkml:trace contextRef="#ctx0" brushRef="#br1" timeOffset="127121">880 6427 433 0,'0'0'129'0,"0"0"-26"0,0 0 1 16,0 0-9-16,0 0-9 15,0 0-1-15,-162 0-26 16,162 0 11-16,0 0-38 16,0 0-3-16,44 0-14 15,80 0-8-15,68-6 3 16,74-2 19-16,54-6-5 15,40-4 13-15,24 1-34 16,20-3 3-16,-5 3 22 16,-1-3-28-16,-40 2 13 15,-31 3-6-15,-44 8-6 16,-44 1 14-16,-33 6-15 0,-30 0 0 16,-25 0 7-1,-21 0-4-15,-15 0-1 0,-29 0-1 16,-26 0 3-16,-25 0 3 15,-35 0-7-15,0 0 0 16,-29 0-7-16,-85 12-96 16,-64 13-215-16,-56 9-680 15</inkml:trace>
  <inkml:trace contextRef="#ctx0" brushRef="#br1" timeOffset="129310">1026 5664 340 0,'0'0'146'0,"0"0"-40"16,0 0 25-16,0 0 14 15,0 0-49-15,0 0-3 16,0 0-11-16,-223-97-23 16,201 82 13-16,3 1-35 15,13 3 3-15,6-1 6 0,0 1-36 16,0-4 4-16,0 1-12 16,0 3 3-16,31 2-9 15,8 5 4-15,12 4 0 16,7 0-3-16,8 0 5 15,-3 7-4 1,11 15 2-16,-15 7 0 0,-10 9 0 16,-19 1 0-16,-13 10 0 15,-17 5-1-15,0 7 4 16,-22-4-3-16,-26 0 0 16,-6-5 4-16,-1-13-3 15,2-1-1-15,2-16 0 16,12-5-3-16,8-5 4 15,6-9-1-15,6-3 0 16,0 0 4-16,0 0 2 0,9 0-6 16,1-15 0-16,-4-10 1 15,7-3 1-15,6-1-2 16,0 11 0-16,0 10 1 16,0 5-2-16,0 3 1 15,0 0 0-15,0 0-10 16,0-3 9-16,0 1-2 15,35-3 1-15,-4 5 4 16,7 0-7-16,6 0 5 16,-5 13 0-16,8 10-5 15,2 3 6-15,11-1-1 16,0-2 0-16,10-3 4 0,6-3-7 16,13 1 3-1,-4 4-16-15,-1-5-120 0,-31-3-289 16</inkml:trace>
  <inkml:trace contextRef="#ctx0" brushRef="#br1" timeOffset="133733">3024 6773 409 0,'0'0'242'15,"0"0"-79"-15,0 0-3 16,0 0-33-16,0 0-2 16,0 0-55-16,-88-120-11 15,77 117 6-15,11 0-28 16,0 3-11-16,0 0 0 16,0 0-23-16,0 0 4 15,0 0-7-15,0 15 0 0,0 10 6 16,-5 7-3-16,-6 5 0 15,-11 3 6-15,7 0-8 16,-8 0 14-16,8 2-15 16,2-1 0-1,-3-1 7-15,7-9-7 0,3-5 0 16,6-6 2-16,0-6 4 16,0-2-5-16,0-7-1 15,-8-5 0-15,8 0 0 16,0 0 0-16,0 0 0 15,0 0 0-15,0 0 8 16,0 0-12-16,0 0 4 0,8 0-3 16,23 0-5-1,13 0 8-15,0 0 0 0,-17-5-4 16,1 2 7-16,-12-3-8 16,0 1 5-16,-7-5 0 15,13-4 7-15,-6 0-7 16,3-2 0-16,-10-2 4 15,-1 3 1-15,-8 2-5 16,0 1 0-16,0 3 0 16,0 4 8-16,0 2-8 15,0 3 0-15,0 0 9 16,0 0-6-16,0 0-6 16,0 0 1-16,0 11 2 15,-14 15-2-15,6 12 2 16,8 2 0-16,0 13-2 0,0 16 8 15,5 15-12-15,15 21-22 16,-20 18-239-16,0 19-588 16</inkml:trace>
  <inkml:trace contextRef="#ctx0" brushRef="#br1" timeOffset="134775">597 7319 406 0,'0'0'138'0,"0"0"-10"16,0 0-2-16,0 0-31 0,0 0 10 15,0 0-34-15,-118-57-14 16,118 54 15-16,0 3-28 16,0 0-16-16,0-9 19 15,3-5-20-15,43-3-6 16,1-3-15-16,11 6-5 16,-17 2 18-16,-10 6-19 15,4 6 0-15,-10 0 0 16,5 0 6-16,-8 14-8 15,-19 24 2-15,-3 10 0 16,0 9 13-16,-17 1-13 16,-24 2 0-16,-19 0 4 15,-17 0 3-15,-11 3-7 0,2-6 0 16,10-8 0-16,28-18 4 16,19-13-4-16,20-16 0 15,9-2-5-15,0 0 13 16,0 0-12-16,0 0 4 15,55 0 0-15,23 0-1 16,43 0 1-16,26 0 0 16,33 0 4-16,14-14-4 15,26-3-11-15,-8 6-104 16,-17 4-163-16,-30 7-141 16</inkml:trace>
  <inkml:trace contextRef="#ctx0" brushRef="#br1" timeOffset="137222">3049 8472 583 0,'0'0'190'0,"0"0"-86"15,0 0 3-15,0 0-9 16,0 0 0-16,0 0-38 0,-200-21-21 15,200 21 11-15,0-2-35 16,0-4-6-16,16 0 9 16,28 0-16-16,5 6 8 15,-5 0-10-15,-6 0 2 16,-7 6 2-16,2 20-4 16,-11 11 0-16,-16 11-2 15,-6 9 10-15,0 10-8 16,-22-4 0-16,-31-4 2 15,-2-10 5-15,11-17-7 16,11-10 0-16,11-8 3 16,6-5 3-16,1-3-6 15,8-3 0-15,1-3 2 0,6 3-6 16,0-3 4 0,0 2-6-16,22 4 1 0,25 0 7 15,27-6-2-15,25 0 3 16,25 0 3-16,27-9-12 15,11-14-38-15,-19-2-208 16,-47-1-153-16</inkml:trace>
  <inkml:trace contextRef="#ctx0" brushRef="#br1" timeOffset="139204">1092 8792 501 0,'0'0'147'16,"0"0"-47"-16,0 0 21 16,0 0-29-16,0 0-15 15,0 0 0-15,-124-95-36 16,124 86-1-16,0-2 3 15,0 6-39-15,27-5 9 16,4 5-13-16,13 5 5 16,8 0 2-16,5 0-7 15,-4 0 0-15,5 0 10 0,-17 8-4 16,-13 15-5-16,-4 6-1 16,-16 3 1-16,-8 5 10 15,0 3-11-15,-16 5 0 16,-31-5 12-16,3-3-5 15,6-8-6-15,8-12-1 16,15-8 0-16,5-1 6 16,4-4-6-16,6 1 0 15,0-2-9-15,0 0 8 16,22-3 1-16,42 0 4 16,34 0-1-16,23 0 5 15,3 0-8-15,3 0 0 16,-20 0-5-16,-14 0-144 0,-27 0-180 15</inkml:trace>
  <inkml:trace contextRef="#ctx0" brushRef="#br1" timeOffset="142876">292 8299 203 0,'0'0'297'0,"0"0"-201"15,0 0 0-15,0 0 3 16,0 0-34-16,0 0-40 16,0-8-1-16,0 8-23 15,52 0 5-15,39-3 20 0,40-2-6 16,43-2 18-1,32-7-4-15,45 0-17 0,48-6 10 16,31 0-21-16,36-5-5 16,-4-4 9-16,4 6-6 15,-14-7-1-15,-15 9 0 16,-10-2-2-16,-16 5-1 16,-12 4-1-16,-13 8 1 15,3 4 0-15,-13 2 1 16,-13 0-1-16,-30 0 0 15,-21 0 1-15,-27 0 2 16,-26 0-3-16,-30 0 0 0,-27 0 0 16,-25 0 0-1,-23 0-1-15,-20 0 1 0,-18 0 0 16,-5 0-3-16,-11 0 3 16,6 0 0-16,-6 0 11 15,0 0-10-15,0 0 3 16,0 0-1-16,0 0-2 15,0 0 2-15,0 0-3 16,0 0-5-16,0 0 0 16,0 0-21-16,-6 0-158 15,-16 0-182-15</inkml:trace>
  <inkml:trace contextRef="#ctx0" brushRef="#br1" timeOffset="143644">7809 8414 480 0,'0'0'227'15,"0"0"-82"-15,0 0-57 0,0 0 19 16,0 0-6-16,0 0-32 15,-7-95 7-15,-2 93-36 16,-5 2 4-16,6 0-17 16,0 0-21-16,2 0-5 15,3 0-1-15,-3 0 1 16,-10 5-8-16,-19 21 9 16,16 8-2-16,-3 12 4 15,22 3-4-15,0 6 0 16,0-4 0-16,41-9 2 15,16-7-3-15,-2-15 1 16,1-12 0-16,12-4 3 16,1-4 4-16,13 0-2 15,-5-12 0-15,-14-8 0 0,-18-6 10 16,-16-5-14-16,-14-6 21 16,-15-9 21-16,0-5-24 15,0 1 3-15,-12 8-2 16,-29-1-14-16,3 18 8 15,-1 7-14-15,1 7 0 16,-12 2-8-16,-15 9 4 16,-23 0-16-16,-4 0-56 15,-10 23-79-15,10 14-146 16,9 7-271-16</inkml:trace>
  <inkml:trace contextRef="#ctx0" brushRef="#br1" timeOffset="144595">0 9706 503 0,'0'0'104'0,"0"0"-23"16,0 0 4-16,0 0-21 15,0 0-21-15,0 0 9 16,330-6 12-16,-139-5 4 15,44-3-25-15,19-6-10 16,12 3 0-16,1 0-17 0,-6-1 8 16,-3 7-12-1,-13 2-12-15,-7 1 11 0,7 2-8 16,14-4-3-16,40 3 7 16,51-11-2-16,24-2-8 15,10 2 3-15,-12-7 0 16,-48 6 4-16,-50 5-4 15,-62 5 0-15,-66 6-1 16,-44 3 6-16,-42 0-6 16,-24 0 1-16,-17 0 0 15,0 0-4-15,-10 0 4 16,7 0 0-16,-10 0 3 16,-6 0-3-16,0 0 0 15,7 0 0-15,-7 0 1 16,0 0-3-16,0 0 2 0,0 0 0 15,0 0-7 1,9 0-10-16,-2 0 17 0,-7 0-1 16,0 0-7-16,0 0 8 15,0 0-17-15,0 0-9 16,0 0-13-16,0 0-35 16,0 0 15-16,0 0 10 15,0 0 3-15,0 0-12 16,0-3-39-16,0 3 46 15,0 0-21-15,0 0-25 16,0 0-99-16</inkml:trace>
  <inkml:trace contextRef="#ctx0" brushRef="#br1" timeOffset="145346">3583 9978 495 0,'0'0'168'15,"0"0"-26"-15,0 0-4 16,0 0-2-16,0 0-26 16,0 0-46-16,-6-20-10 15,6 20-19-15,0 0-9 16,0 0 9-16,0-10-18 15,6-3 10-15,17-7-3 16,2-3-20-16,3 3 10 16,-12 7-8-16,7 3-1 15,-20 5 26-15,-3 1-28 0,0 4 10 16,0 0 1-16,0 0-12 16,0 0 9-16,0 0-11 15,0 0 0-15,0 0-7 16,0 0-2-16,7 0-2 15,5 24 3-15,7 7 8 16,9 9 2-16,-18-1-2 16,-4 8 0-16,7-1 4 15,-13-3-2-15,3-1-2 16,11-5 0-16,-14-6 3 16,8-1-4-16,-2-14 1 15,2-1 0-15,-8-10 5 16,0-1-5-16,0-4 0 0,0 0-3 15,0 0 6-15,0 0-2 16,0 0-1-16,-14 1-17 16,-24 3 17-16,7-1 12 15,9 0-8-15,15 0 0 16,7 0-3-16,0-3 2 16,0 0-3-16,0 0-2 15,0 0-3-15,38 0 5 16,67-34-28-16,48-10 4 15,9-1-68-15,-41 10-108 0,-83 16-402 16</inkml:trace>
  <inkml:trace contextRef="#ctx0" brushRef="#br1" timeOffset="150747">6699 4356 583 0,'0'0'242'0,"0"0"-117"15,0 0-1-15,0 0-18 16,0 0-32-16,0 0-23 15,0 0-36-15,0 0-9 16,-22 7-6-16,0 39 0 16,-10 18 25-16,-2 6-3 0,18-7-16 15,-1 0 13-15,11-3-19 16,4-9 5-16,-6-8-4 16,8-6 1-16,0-11-1 15,0-9-1-15,0-8-59 16,-6-9-30-16,6 0-22 15,0 0-9-15,0-24-56 16,0-18-13-16,0-15 61 16,0-3-181-16</inkml:trace>
  <inkml:trace contextRef="#ctx0" brushRef="#br1" timeOffset="151165">6388 4349 95 0,'0'0'315'15,"0"0"-273"-15,0 0 113 0,0-158-30 16,9 147-48-1,10-1-26-15,1 4-10 0,15 2-32 16,6 0 6-16,25 4-9 16,17 2 1-16,4 0 12 15,-12 2-18-15,-15 22-1 16,-21 4 0-16,-17 1 3 16,-22 7-3-16,0 7 0 15,0 5 0-15,-28 10 11 16,-33 1-9-16,1 5 2 15,0 2 7-15,12-3-5 16,16-3-8-16,10-6 3 16,12-11-1-16,10-6 3 15,0-13-2-15,0-5-1 0,0-7 4 16,4-4 6-16,11-2-8 16,-2 2 5-16,9 1 2 15,3 6 15-15,8-5-8 16,5 5-3-16,-3-1 16 15,2-5-22-15,-15-3 2 16,5-2-2-16,1-4-3 16,-6 0 9-16,10 0-12 15,7 0 1-15,-8-10-2 16,-9-2-65-16,-12 6-78 16,-10 4-77-16,0 2-177 15</inkml:trace>
  <inkml:trace contextRef="#ctx0" brushRef="#br1" timeOffset="152867">7122 4860 233 0,'0'0'206'0,"0"0"-80"16,0 0-6-16,0 0-24 16,0 0-24-16,0 0-14 15,0-102-26-15,6 84 9 16,16-3 22-16,-3-3-41 15,3 0 2-15,-5-1-10 16,-11 5 11-16,-6 6 10 16,0 2-17-16,0 0 18 0,0 7 2 15,0-1-35-15,-9 6-3 16,-19 0-2-16,1 0 2 16,-1 0 0-16,6 21 0 15,6 7 0-15,0 12 0 16,10 6 3-16,6 0-3 15,0 2 0-15,0-5 2 16,13-8 0-16,12-13-2 16,3-8-7-16,-6-11 5 15,-3-3-11-15,3 0 13 16,1 0 6-16,0-3 1 16,-1-19 0-16,0-4-6 15,9-2-1-15,2-7 8 16,-5 3-7-16,4 3-1 15,-16 7 2-15,-1 5 1 0,-2 11 4 16,-13 6-7-16,0 0 0 16,0 0-3-16,0 0-2 15,0 0-6-15,9 3 1 16,4 17 10-16,-2 2 5 16,3 2-5-16,3-1 1 15,-4 3 1-15,2-7-2 16,-5-4-1-16,3-4 0 15,-4-8 2-15,-3-3 3 16,-3 0-4-16,4 0 0 0,10 0 10 16,-3 0-10-1,5-14 3-15,1-4 4 0,-7 4-6 16,-4-3 3-16,7 6-4 16,-10-1 0-16,1 6 3 15,-7 3-3-15,0 3 0 16,0 0-1-16,9 0-3 15,7 6-14-15,-3 20 7 16,2 5 11-16,1-6 2 16,7-7-2-16,-7-4 0 15,-7-5 1-15,4-6 1 16,-13 0-1-16,6-3-1 16,-2 0 0-16,11 0 13 15,20-17-8-15,7-15-3 16,15-5 3-16,-2 0-1 0,-8 9-8 15,-9 2 3-15,-10 8 1 16,-18 7 1-16,-4 9-1 16,-6 2 0-16,3 0-2 15,10 0-9-15,2 11 2 16,9 11 4-16,-2-2 5 16,3 0-4-16,3-5 4 15,-2-4 0-15,-4-5 0 16,1-3 3-16,-7-3-3 15,-1 0 0-15,7 0 3 16,0-6-2-16,1-11 2 16,-1-3-3-16,-13-3 1 15,-3-3 7-15,-6-2-9 16,0-4 1-16,0 1 0 0,0 3 6 16,-6 2-6-16,-19 11 0 15,3 10 7-15,6 5-7 16,-12 0-10-16,6 11-4 15,-5 29 14-15,-7 5 0 16,18 8 0-16,6-6 0 16,10-6 4-16,0-14-4 15,0-3-5-15,26-12-5 16,2-4-6-16,-3-6 14 16,11-2-14-16,-5 0-7 15,1 0 23-15,-4 0-4 16,-1-25 4-16,7-1 4 15,-2-8-4-15,0-3 5 0,-9 0-2 16,-9 8-3-16,0 6 26 16,-14 12-18-16,0 11 19 15,0-3-2-15,0 3-22 16,0 0-3-16,0 3-17 16,0 34 14-16,0 9-5 15,0 3 12-15,0-10-5 16,2-6 2-16,21-11-1 15,-7-4 0-15,6-14-8 16,0 2 2-16,10-6 5 16,-4 0-2-16,5 0 3 15,11-8-3-15,-3-18 9 0,4-5-2 16,6-7-4-16,-14-1 0 16,-5 6 2-16,-7 15-2 15,-11 8 0-15,-14 8 0 16,0 2 2-16,6 0-4 15,-6 0-14-15,0 14 4 16,0 9 7-16,0-1 6 16,2-4-1-16,6-1 0 15,-2-5 2-15,3-7-4 16,-2 1 2-16,-4-6 0 16,10 3-5-16,-4-1 5 15,4-2-2-15,9 0 2 16,-2 0 0-16,8 0 5 0,0-2-5 15,-2-12 0 1,-4 2 4-16,0-2-2 0,-6-1-2 16,-1 4 0-16,-7 6 2 15,0 1-4-15,9 4-2 16,-1 0-2-16,3 0 3 16,0 0-8-16,3 6 9 15,0 12 1-15,0-4 0 16,-5 3-1-16,-6-3-7 15,0-1-6-15,-2-3-43 0,-2-5-46 16,5-1-30 0,7-4-124-16,3 0-309 0</inkml:trace>
  <inkml:trace contextRef="#ctx0" brushRef="#br1" timeOffset="153374">9269 4331 327 0,'0'0'205'0,"0"0"-81"16,0 0-22-16,0 0 8 16,0 0-21-16,0 0-42 15,-16-86-9-15,-12 86-28 16,-4 0-9-16,-5 18 14 15,10 2-15-15,8 0 0 16,19-1-3-16,0 5 2 0,0-10 1 16,7-3-3-16,32-5 7 15,5-6 2-15,-6 0-3 16,-7 0 2-16,-1-2 12 16,-11-19-17-16,-7-2 13 15,-12 0 1-15,0 0-5 16,0 3-1-16,-22 0-8 15,-11 6-9-15,5 6 7 16,3 8-96-16,6 0-111 16,16 6-74-16,3 28-249 15</inkml:trace>
  <inkml:trace contextRef="#ctx0" brushRef="#br1" timeOffset="154808">9863 4669 452 0,'0'0'152'0,"0"0"-34"0,0 0 2 15,0 0-20-15,0 0-35 16,0 0 0-16,33-89 5 15,-33 75-30-15,0 2-5 16,-23 4-8-16,-6-1-14 16,-2 7 3-16,-1-2-16 15,4 4-7-15,5 0 3 16,4 12 0-16,-16 19 4 16,10 7 0-16,9 5 1 15,2-7 0-15,14 2-1 16,0-9 0-16,8-7 0 15,23-11 0-15,-2-2 0 0,-4-6 0 16,3-3 2-16,-1 0 6 16,1 0-6-16,4-26 3 15,2-8 7-15,4-6-11 16,1-12 1-16,-7-7 3 16,-1-4-1-16,-21-6 21 15,-10 4-2-15,0 1 0 16,0 7 12-16,-10 6-16 15,-28 8-3-15,-1 6 14 16,9 8-16-16,7 12 7 0,7 3-11 16,16 11-4-1,0 3 2-15,0 0-8 0,0 12-17 16,0 42-6-16,0 17 23 16,22 15 5-16,11 0-5 15,-2-7 0-15,7-10 2 16,6-6-2-16,0-15 0 15,-2-10 1-15,3-10 0 16,0-8-2-16,-4-9-5 16,-3-4 1-16,-4-7 4 15,4 0 1-15,-5 0 0 16,11-20 8-16,-6-17-7 16,1-10 5-16,-14-7-6 15,-12-3 5-15,-13 1 0 16,0 7-5-16,0 8 1 0,-7 13 12 15,-21 14-12-15,5 5 7 16,13 9-8-16,-5 0-16 16,-8 14 14-16,1 29-4 15,7 15 6-15,15 2 4 16,0-3-2-16,0-6-2 16,28-5 0-16,10-12 0 15,1-14-6-15,-20-11 2 16,15-7 4-16,-2-2 0 15,12 0 4-15,11 0-1 16,8-11-3-16,-2-11 2 16,5-8 10-16,-9 2-12 0,-7-3 1 15,-1-4-2-15,-11 1 5 16,-7 11-4-16,-9 6 0 16,-8 11 7-16,-14 6-14 15,0 0 4-15,0 0-6 16,3 12 1-16,3 16-11 15,7 1 19-15,-10-3 0 16,10-6 0-16,-10-9-6 16,10-2 5-16,-4-4 1 15,4-2-3-15,12-3 3 16,11 0 0-16,17 0 5 16,4-14-2-16,10-14 2 15,0-7-2-15,-14-2-3 0,-11-3 7 16,-7 2-4-1,-10 4-3-15,-12 9 2 0,-13 5-1 16,0 5 10-16,0 7-11 16,0 5 0-16,-19 0-2 15,9 3-6-15,4 0-2 16,-3 0 9-16,9 16 1 16,0 5-3-16,0 2 3 15,0 3 0-15,9 0-5 16,29 3 5-16,-2-4-4 15,-5 4 3-15,-9-1 1 16,4-3-1-16,-11 4 1 16,4-3 0-16,-3 0-10 15,-13-6 7-15,-3-3-19 0,0-6-11 16,0 1-22-16,-19-3 34 16,-41-4-48-16,-15-3-81 15,-18-2-98-15,-6 0-251 16</inkml:trace>
  <inkml:trace contextRef="#ctx0" brushRef="#br1" timeOffset="155557">6436 5090 287 0,'0'0'192'16,"0"0"-78"-16,0 0 8 16,0 0 3-16,0 0-68 15,0 0-25-15,73 0-12 0,-15 0-18 16,30 0 11-16,20 0-9 15,45 0 10-15,43 0 9 16,49-12-14-16,64-6-3 16,62-2 2-16,42 0-2 15,32-3-9-15,0 3 3 16,-21 4 0-16,-26 7 0 16,-51 6 0-16,-31 0 0 15,-22 3 2-15,-19-3 2 16,-14-3-4-16,-16-5 0 15,-4 0 1-15,-2-1 4 16,-2 7-5-16,-17-1 0 0,-20 6-6 16,-32 0 9-1,-22 0-3-15,-31 0 0 0,-27 0 1 16,-33 0-3-16,-24 0 2 16,-21 0 0-16,-10 0-2 15,0 0-33-15,-76 0-253 16</inkml:trace>
  <inkml:trace contextRef="#ctx0" brushRef="#br1" timeOffset="158671">3904 10919 704 0,'0'0'164'16,"0"0"-99"-16,0 0 3 0,0 0 31 16,0 0-28-16,0 0-37 15,0 0 0-15,0-15-13 16,0 15-3-16,0 0 14 16,0 0-17-16,0-3 14 15,0 3-13-15,10-5-13 16,57-4 8-16,40-2-5 15,39-7-4-15,35-2 7 16,-2 3-5-16,5 3-4 16,6 2 0-16,13-2 0 15,8 3 2-15,1-1-2 0,0 7 0 16,-4-7 5 0,-9 1-2-16,-7-1-3 0,-8-8 0 15,-3 2 3-15,-4 2 1 16,4-1-4-16,-13-3 0 15,-12 2 2-15,-7-4 0 16,-15 5-2-16,-7 3 0 16,-3-5 3-16,0 6-3 15,26-2 0-15,5 1 0 16,10 0-3-16,7-1 3 16,-13 4 0-16,-7-4-2 15,-6 5 5-15,-15 4-5 16,-10-6 2-16,-24 4 0 15,-20 2 1-15,-30-2 0 16,-15-1-2-16,-16 6 1 0,12-2 0 16,17 5-1-16,9-4 1 15,1 2 0-15,-2-1 1 16,-15 0 2-16,-16 3-3 16,-12-3 0-16,-4 0 0 15,-6 3 3-15,0-2-3 16,0-2 0-16,0 4 12 15,0-2-11-15,0-1-1 16,0-2 10-16,0-5 6 16,0-4 3-16,0 0-19 0,0-3 9 15,0-6 3 1,0 0-7-16,0-6 15 16,-6 4-7-16,-4-7-6 0,-6-2 15 15,4-3-12-15,2-1-8 16,-5-1 17-16,-1 1-18 15,-14-1 9-15,-6-4 0 16,3-1-9-16,-5-4 18 16,0-3-17-16,-1-1 3 15,2-2 15-15,8-1-17 16,10 1 2-16,0 3 2 16,10-4-6-16,1-5 6 15,-6 0-7-15,-8-6 0 16,-5 1 1-16,-7-1 2 15,8-2-3-15,-2 5 0 0,3-6 2 16,8 1 2 0,1-2-4-16,4-3 0 0,5-2 0 15,4-2 1-15,-3-6-1 16,-1 1 2-16,-2-2 0 16,3 4 0-16,-4 6-2 15,-2 2 0-15,8 6-2 16,-2 0 3-16,0-2-1 15,6-1 0-15,0-2 5 16,0 2-4-16,-6 4-1 16,-4 0 0-16,1-2-3 15,-5 3 3-15,9-1 0 16,-6 0 0-16,5-4 0 0,-4 0 4 16,-2 1-4-1,9 2 0-15,3-5-5 0,-7 2 7 16,7 0-2-16,0-2 0 15,-6 5 5-15,3 3-6 16,-10 0 1-16,13 9 0 16,-6 0-2-16,3-1 2 15,3 7 0-15,-7 2-1 16,1-2 1-16,3 2 0 16,-11-5 0-16,6-2 3 15,2 2-3-15,-2 0 0 16,5 3 0-16,3-1-3 0,0 3 3 15,0-3 0 1,0 4-1-16,0 5 1 0,0 8-1 16,0 7 1-1,0 10 0-15,0 6-1 0,0 4 7 16,0-2-6-16,0-3 0 16,0-6 0-16,0 0-6 15,0-4 6-15,0 0 0 16,0 3 0-16,0 2 6 15,0 7-9-15,0 6 3 16,0-2 0-16,0 2-2 16,0-2 2-16,0 2 0 15,0-1 4-15,0-6-4 16,0 4 0-16,0-1-2 16,0 0 7-16,-5 6-12 0,5 0 7 15,-8 0 0-15,8 0-2 16,0 0 2-16,0 0-5 15,0 0 3-15,-3 0-1 16,-3 0-5-16,0 0 3 16,-10 0-2-16,-6 9 7 15,-16 11-5-15,-6 11 5 16,-5 3-3-16,2 4 8 16,-3 5-14-16,-5-3 9 15,8-6 0-15,9 0-2 16,2-5-12-16,5-1 9 15,8-5-3-15,8-6 4 0,11-12 0 16,4-1-1 0,0-4 2-16,0 0-2 0,0 0 0 15,16 0-5-15,33-6-2 16,4-14 12-16,7-3 0 16,-11-5 0-16,1-4 0 15,10-5 1-15,-5-3 0 16,-2 0-1-16,-5 6 0 15,-14 11 3-15,-15 11-4 16,1 12 1-16,-1 0-5 16,19 0 1-16,17 9-2 15,5 17 6-15,6 2-1 16,20 10-8-16,40 5 8 0,37 8-70 16,34 3-113-1,-19 7-245-15</inkml:trace>
  <inkml:trace contextRef="#ctx0" brushRef="#br1" timeOffset="163925">10937 7402 655 0,'0'0'197'0,"0"0"-98"15,0 0-7-15,0 0-20 16,0 0-22-16,0 0-10 16,190-3 2-16,-47 3 23 15,27 0-19-15,4-4-6 16,-6-3-20-16,-12-4 2 15,-26 2 7-15,-10 3-21 16,-11 0-6-16,-20 1 34 16,-26-1-28-16,-11 3 3 15,-35 0-2-15,-3 3-9 0,-14-3 22 16,0 3-20-16,0-6 6 16,0-2 14-16,0-7-21 15,-28-1-1-15,-11-4 0 16,-8 5 7-16,-7-5-12 15,2 6 5-15,-1 2 0 16,15 4 0-16,5 2 2 16,11 3-2-16,13-2 3 15,9 5-1-15,0 0-1 16,0 0-1-16,0 0-6 16,0 0 0-16,39 0-10 15,14 0 16-15,29 0 3 0,20 8 4 16,13 6-4-1,0 0-3-15,-18 1 3 0,-26-1-2 16,-24 4-1-16,-12 2 0 16,-18 0-2-16,-17-1 6 15,0 5-4-15,0 4 0 16,-52-5-7-16,-25 9-40 16,-14-10-149-16,-5 1-151 15,-2-3-639-15</inkml:trace>
  <inkml:trace contextRef="#ctx0" brushRef="#br1" timeOffset="160265">14558 7107 632 0,'0'0'182'0,"0"0"-56"15,0 0 9-15,0 0-34 16,0 0-42-16,0 0-29 16,0 0-3-16,-41-8 43 15,41 5-27-15,0 3-3 16,0-6 8-16,4-2-29 15,18-10 10-15,6-4-29 16,5-4 2-16,-2-2 11 16,4-4-12-16,-10 0 1 15,-3 4 15-15,-6 5-15 0,-10 9 10 16,-6 6 5-16,0 4-10 16,0 4 16-16,0 0-23 15,0 0 0-15,0 0-8 16,0 9 5-16,0 14 3 15,0 11 0-15,0 9 3 16,0 6-4-16,0 10 1 16,0 2 0-16,0 2 3 15,11-6 0-15,0-6-4 16,6-11 1-16,-1-8 0 16,-7-12 1-16,-2-6-1 15,-7-5 0-15,0-4 0 0,0-2 5 16,0-3-5-1,0 3 0-15,-49-3 4 0,-7 0-7 16,-1 0 3-16,13 0 0 16,14 0 1-16,14 0 1 15,13 0-2-15,3 0 0 16,0 0 1-16,0 0 0 16,0 0-1-16,32 0-15 15,45 0 12-15,31 0 4 16,12-9-1-16,4 1 0 15,0-2 4-15,-9 0-8 16,-18 2 4-16,-26-1-4 0,-33 5-18 16,-38 4-98-1,0 0-56-15,-16 0-158 16,-38-2-614-16</inkml:trace>
  <inkml:trace contextRef="#ctx0" brushRef="#br1" timeOffset="160776">15858 7005 673 0,'0'0'243'15,"0"0"-84"-15,0 0 4 16,0 0-42-16,0 0-51 0,0 0-24 15,-61-29-29-15,61 29-6 16,0 0 7-16,-9 0-18 16,-1 12 0-16,-6 16 6 15,4 6-1-15,2 4 6 16,10 1-11-16,0-1 0 16,0-1 3-16,0-9-2 15,22-2-1-15,21-6 0 16,1-9 4-16,9-5 0 15,1-6-4-15,7 0 4 16,-1 0 1-16,-5-17-3 16,-8-11-2-16,3-6 7 0,-1-7-4 15,-11-5 6 1,-7-3-3-16,-15-2-4 16,-16 5 28-16,0-2-27 0,-41 6 1 15,-25 7 0-15,-5 9 2 16,2 9-6-16,-2 8 0 15,10 3 0-15,8 4-9 16,18 2 9-16,13 0-23 16,12 20-13-16,10 17-46 15,0 3-33-15,23 2-102 16,40-7-133-16,26-9-339 16</inkml:trace>
  <inkml:trace contextRef="#ctx0" brushRef="#br1" timeOffset="161216">16963 6916 521 0,'0'0'235'0,"0"0"-97"16,0 0 10-16,0 0-16 15,0 0-48-15,0 0-21 16,-114-83-21-16,98 83-22 15,-6 0 11-15,9 0-30 16,-3 18 3-16,7 10 4 16,-5 11 0-16,6 7-8 15,8 1 0-15,0-6 1 0,0 3 7 16,0-7-8-16,44-9 0 16,16-8-3-16,20-8 9 15,2-9-6-15,11-3 1 16,-18 0 2-16,-26-3 8 15,-5-17-9-15,-16-2 3 16,-12-7 32-16,-7-5-34 16,-9-6 18-16,0-2-7 15,0 0-12-15,-37 6 10 16,-23 4-12-16,0 9 0 16,5 6 2-16,1 6-2 15,15 7-1-15,8 4-7 16,9 0-53-16,12 15-46 0,10 16-116 15,0-2-108 1,48-3-299-16</inkml:trace>
  <inkml:trace contextRef="#ctx0" brushRef="#br1" timeOffset="161678">17834 6909 548 0,'0'0'243'16,"0"0"-102"-16,0 0 9 16,0 0-25-16,0 0-52 15,0 0-6-15,-14-62-32 0,6 56-6 16,-6 6 5-16,6 0-34 16,-6 0 18-16,5 0-15 15,-7 0 1-15,0 23 6 16,4 12-10-16,8 1 4 15,4-1-2-15,0 1 0 16,0 0-2-16,4-8 0 16,40-5 5-16,17-9 0 15,8-5-5-15,8-9 0 16,5 0 6-16,-5 0-3 16,-14 0 4-16,4-17 33 15,-20-12-14-15,-2-2 9 0,-14-7-11 16,2-4-12-16,-14 5 12 15,-19 0-17-15,0-1 0 16,0 7 4-16,-30-1-11 16,-30 7 6-16,-9 5-6 15,-8 8 0-15,-5 12-8 16,-4 0 8-16,4 17-45 16,2 23-58-16,3 9-125 15,17-9-305-15</inkml:trace>
  <inkml:trace contextRef="#ctx0" brushRef="#br1" timeOffset="165162">14772 5718 427 0,'0'0'250'15,"0"0"-118"-15,0 0-25 0,0 0 16 16,0 0-29-16,0 0-7 16,123-63-20-16,-123 57-17 15,0-2-7-15,0 2-15 16,0-3-22-16,0 1 26 15,-16 2-27-15,-6-2-1 16,-9 5-4-16,8 3 0 16,0 0-1-16,4 0 1 15,-9 0-1-15,6 17-4 16,0 6 5-16,12 8-3 16,10 4-2-16,0-1 2 15,10 0 0-15,51 9-5 16,5 0 4-16,-3-3 2 15,3-2-1-15,-11-10-2 0,-30-6 5 16,-3-7-1-16,-14-1-1 16,-8-5 2-16,0 0-19 15,-17 11 19-15,-34-6-14 16,4-3 14-16,-1-6 0 16,13-5 1-16,10 0 7 15,3-5-8-15,6-15 0 16,2 0 9-16,14-3-9 15,0-2 0-15,0-4 0 16,0-3 3-16,30-7-6 16,39-11 1-16,24-1-12 15,6 11-32-15,-17 13-79 0,-29 23 1 16,-20 4-30-16,-17 0-97 16,6 25-180-16</inkml:trace>
  <inkml:trace contextRef="#ctx0" brushRef="#br1" timeOffset="165831">15528 6066 493 0,'0'0'209'0,"0"0"-71"16,0 0-18-1,0 0 17-15,0 0-45 0,0 0-6 16,8-136-28-16,-8 124-19 16,0 5 11-16,0 2-28 15,0 5-3-15,0 0 5 16,0 0-24-16,0 0-1 16,0 0-5-16,0 5 5 15,0 16-3-15,0 8 4 16,0-3 0-16,0 0-4 15,0-7 3-15,17-1 1 16,12-2-1-16,2-4-9 16,-1-9 8-16,0-3-8 15,3 0 10-15,1-3 0 0,-8-11 3 16,-4 0-3-16,-13 0 4 16,4-4-3-16,-7-2 7 15,-3-3-8-15,-3 3 0 16,0 0 3-16,0 11-2 15,8 4-1-15,-2 5 0 16,-3 0-6-16,2 0 1 16,9 0-9-16,2 5 7 15,0 19-4-15,-1-1 14 16,1-1-3-16,-3 1 0 16,4-5-8-16,-15-4 6 15,4-6-28-15,0-5 12 16,2-3 15-16,-8 0-19 0,3 0 17 15,2 0-5 1,6 0-25-16,11 0 14 0,6-11 19 16,-3-1 4-16,4 4-3 15,-4 5 1-15,-2 3-8 16,5 0-3-16,-5 0-6 16,-1 0 6-16,-3 5-29 15,4 15 16-15,-9 4-8 16,-6-5-103-16,-8 0-2 15,0-9-112-15</inkml:trace>
  <inkml:trace contextRef="#ctx0" brushRef="#br1" timeOffset="166233">15522 5683 321 0,'0'0'197'0,"0"0"-65"15,0 0-25-15,0 0-13 16,0 0-38-16,0 0-25 16,-22-31-31-16,22 31 5 15,0 0-3-15,0 0-2 16,0 0 0-16,0 0 0 15,11 0 3-15,28 0 24 0,2 0-7 16,-3 0-7-16,1 0 29 16,-4 0 5-16,-13-8 11 15,-13-4 17-15,1-2-21 16,-10 0-6-16,0-4-33 16,0 4-6-16,0 0-9 15,-41 3 0-15,-11 5 0 16,-2 3-4-16,7 3-10 15,8 0-33-15,8 29-125 16,31 5-55-16,0 3-131 0</inkml:trace>
  <inkml:trace contextRef="#ctx0" brushRef="#br1" timeOffset="166550">16712 5707 738 0,'0'0'195'15,"0"0"-63"-15,0 0-2 16,0 0-45-16,0 0-33 16,0 0-6-16,-9-12-28 15,9 12-5-15,0 6 16 16,0 28-12-16,0 6 8 0,0 6-7 15,0 5-17-15,0 1 13 16,0 3-14-16,0-2 0 16,0-4-1-16,0-3 1 15,0-15-29-15,0-4-63 16,3-14-65 0,-3-9-43-16,0-4-7 0,0-4-21 15,0-27-153-15</inkml:trace>
  <inkml:trace contextRef="#ctx0" brushRef="#br1" timeOffset="167045">16680 5801 242 0,'0'0'92'16,"0"0"65"-16,-119-166 5 0,73 125-100 15,5 5 78-15,13 7-57 16,6 12-28-16,11 6 27 16,11 2-6-16,0 6-16 15,0 0-25-15,8 1-26 16,55-2-9-16,36 4 15 15,21 0 2-15,-3 0-17 16,-8 0 1-16,-15 0 6 16,-30 12-2-16,-10 8-4 15,-26 0-1-15,-18 6 3 16,-10 8 3-16,0 0-4 16,-32 1-1-16,-21-1 18 15,-7-8-14-15,15-4-5 16,19-4 0-16,4-4 5 0,22 1-7 15,0-1 2-15,0 3 0 16,0 0-9-16,0-2 12 16,22 1-5-16,4-1 2 15,11 5 0-15,-1 0-2 16,-4 6 0-16,-1 5 2 16,-2-2 1-16,-4 2-1 15,-2 0 0-15,-7-5-1 16,-10-3 7-16,-6-9-7 15,0-2 1-15,0-1 0 16,-31 1 6-16,-37 5-4 16,-15-6 10-16,-8 1-6 15,11-1-4-15,14-3-2 0,20 1-32 16,21-3-121-16,25-6-78 16,0 0-148-16,71-38-180 15</inkml:trace>
  <inkml:trace contextRef="#ctx0" brushRef="#br1" timeOffset="167305">17383 5843 506 0,'0'0'188'16,"0"0"-49"-16,0 0-5 16,0 0-11-16,0 0-32 15,0 0-20-15,0-39-41 16,0 39-16-16,0 8-14 0,0 20 0 15,-6 10 47-15,-10-5-32 16,10 0-9-16,6-4 9 16,0-1-15-16,0-5 6 15,0-3-6-15,0 0-9 16,0-8-13-16,9-2-93 16,4-3-72-16,-4-7-41 15,-9 0-143-15</inkml:trace>
  <inkml:trace contextRef="#ctx0" brushRef="#br1" timeOffset="167628">17383 5618 450 0,'0'0'181'0,"0"0"-36"0,0 0-38 15,0 0-16-15,0 0-34 16,0 0-40-16,-99-37-9 15,99 37-3-15,0 13-5 16,0-1 12-16,0 6-12 16,16-7 8-16,15-2-2 15,2-4-2-15,-14-5 9 16,-3 0-6-16,-1 0-4 16,-5 0 32-16,3-11-21 15,-13-3 8-15,0 0-7 0,0 2-11 16,0 0 4-1,0 4-8-15,0 6-5 0,0 2 1 16,0 0-66-16,-13 5-78 16,3 20-27-16,10 10-111 15,0 2-213-15</inkml:trace>
  <inkml:trace contextRef="#ctx0" brushRef="#br1" timeOffset="169596">17738 5824 585 0,'0'0'153'0,"0"0"-30"0,0 0-9 16,0 0-1-16,0 0-15 16,0 0-42-16,0-38-25 15,0 38-17-15,0 0-4 16,0 0-10-16,0 0 0 15,7 23 16-15,5 6-12 16,-2 5 4-16,-4 5-6 16,5 2 5-16,-5 0-2 15,-1-13-5-15,-2-11 0 16,11-11-6-16,-6-6 4 16,0 0-1-16,17 0 3 0,10-8 8 15,7-18 22 1,8-5-22-16,-9-1-7 0,-3 1 14 15,1-1-13 1,-4 9-2-16,-10 2 1 0,-3 8 2 16,-9 0-2-16,-4 11-1 15,-9-1-2-15,6 3-6 16,-2 0 0-16,14 0 0 16,-2 12 6-16,3 2 4 15,4 0 0-15,-1 1-2 16,0-10 0-16,10 1 1 15,7-6 4-15,5 0-5 16,0 0 6-16,-6 0-4 16,4-6 7-16,-4-10-9 0,6-4 0 15,5-6 3-15,7 0-3 16,-2 1 0-16,-7 1 2 16,-2 7 2-16,-19 5-4 15,-10 10 0-15,-4 2-2 16,-6 0-3-16,10 0-7 15,-5 14-6-15,0 12 17 16,-8 2-5-16,-3-5 1 16,8-8 4-16,-8-8 1 15,6-7-4-15,-6 0 4 16,2 0 0-16,-2 0 14 16,0 0-12-16,0-7 10 15,0-14-12-15,0-1 0 16,-2 1 5-16,-15 7-5 15,-2 0 0-15,10 8-6 0,-1 4 6 16,-2 2-1-16,2 0-3 16,-5 0-11-16,-20 5 13 15,-6 21 2-15,2 5 0 16,4 1-3-16,19 0 3 16,13-1 0-16,3-5-1 15,0-5 0-15,0-2-8 16,19-5 9-16,19-8 0 15,0-4 1-15,1-2 8 16,-4 0-9-16,-10-2 4 0,-3-22-3 16,0-1 16-1,1-7-17-15,-7-2 1 0,0 3 11 16,-10 2-10-16,-6 6 2 16,0 9 6-16,0 3-5 15,0 5 21-15,0 6-20 16,0 0 8-16,0 0-2 15,0 0-12-15,-13 11-2 16,4 21 2-16,-7 5 0 16,10 0 5-16,6-3-5 15,0-2 0-15,0-10-3 16,0-7 3-16,0-9 0 16,0-6-8-16,22 0 8 15,3 0 2-15,10 0-1 16,-10 0 1-16,3-8 9 0,-4-7-9 15,1-8 2-15,3-3 0 16,-3-6-2-16,13-2 0 16,0-3-2-16,1 6 0 15,-1 2 0-15,-16 15 1 16,-6 5-1-16,-10 7 0 16,-6 2 5-16,6 0-14 15,-6 0 6-15,5 0-9 16,6 0 9-16,0 0-5 15,1 11 8-15,4 0 0 0,-6 9 8 16,5 1-13 0,1 1 5-16,3 2 0 0,-9-2-4 15,-1-5 4-15,5-5-2 16,-6-4 1-16,-2-2-5 16,11 0 3-16,-1-4-9 15,0 1 12-15,6-3-3 16,-6 0 8-16,12 0-5 15,-6 0 0-15,-5 0 0 16,5 0 6-16,-6 0-6 16,9-11 0-16,3-7 7 15,4-4-7-15,7-1 0 16,-11 6 3-16,-3-3 0 16,-2 5-1-16,-1 4-2 15,-7 1 0-15,-2 3 1 16,-10 1-1-16,3 6 0 15,-6 0 4-15,0 0-2 0,0 0-4 16,0 0 2-16,0 0 0 16,0 0-9-16,0 0 8 15,0 9-11-15,0 16 9 16,0 4 6-16,16-6-4 16,7-3 1-16,-1-5 0 15,10-8 2-15,-4-4-2 16,4-3 3-16,1 0 2 15,-2 0-3-15,13-10 6 16,-6-14-8-16,-5-1 2 16,-5 2 5-16,-12 0-6 15,0 3 1-15,-10 0 11 0,-6 0-9 16,0 3 17-16,0 5-7 16,0 7-3-16,0 5 15 15,0 0-21-15,-6 0-2 16,-26 3-2-16,-23 31 6 15,-5 12-6-15,-9 11-1 16,18 2 5-16,10 8-1 16,12 6-4-16,4 2 0 15,-5 8 7-15,15-3-2 16,-7-3-5-16,6 3 0 16,0-9 3-16,10-7-6 15,-1-7 3-15,4-14 0 16,-3-9 3-16,6-14-2 0,-13-11-1 15,10-4 0-15,-14-5 3 16,-16 0 1-16,-25-5-3 16,-19-21 0-16,-5-2-1 15,22-4-4-15,21-3-5 16,33-4-2-16,6-10-38 16,55-8 15-16,39-7-24 15,-1 7 13-15,-8 9 6 16,-8 13-51-16,-17 10-35 15,-15 2-51-15,-14 6-102 16,-24 0-415-16</inkml:trace>
  <inkml:trace contextRef="#ctx0" brushRef="#br1" timeOffset="170293">14517 6624 359 0,'0'0'153'0,"0"0"-63"15,0 0 31-15,0 0-10 16,0 0-27-16,0 0-30 15,178-74-10-15,14 63-7 16,80 2 27-16,69 3-37 16,61 0-6-16,65-2-1 15,35-12-16-15,19-6 3 16,-22-7-7-16,-51-5 0 16,-68 6 3-16,-70 3-3 15,-60 7 0-15,-35 7 5 16,-7 4-3-16,13 0-1 15,6 2-1-15,-12-2 0 0,-8-7 8 16,-32 7-8-16,-29-1 0 16,-25 3-1-16,-52 4 6 15,-23-1-3-15,-37 6-2 16,-9 0 0-16,0 0-10 16,-70 0-59-16,-45 6-168 15</inkml:trace>
  <inkml:trace contextRef="#ctx0" brushRef="#br1" timeOffset="176362">15197 9944 560 0,'0'0'274'0,"0"0"-142"15,0 0-3-15,0 0-9 16,0 0-9-16,0 0-26 16,0 0-18-16,0 0-18 15,0-23-20-15,-13 17-10 16,7 3 2-16,3 3-8 16,3 0 1-16,0 0-4 15,0 0-9-15,0 0 4 16,0 0-5-16,0 0-1 15,0 0 0-15,0 0 1 0,0 0-4 16,0 0 4-16,0 0-5 16,0 0-1-16,0 0 2 15,0 0-4-15,0 3 8 16,0 12 1-16,25 3-1 16,6 4 1-16,5-2-1 15,2 5 1-15,3-2-1 16,-2 0 1-16,-4 5 0 15,6 1-2-15,-13 2 2 16,5 1-1-16,-2 2 1 16,-12-11 0-16,-9-3 0 15,-4-8-1-15,-6-4 0 16,0-5-1-16,0 0 1 0,0 3-3 16,-22-1 3-16,-22-2 1 15,-5 0-1-15,-1-3-14 16,1 0-18-16,18 0-26 15,-4 0-21-15,10-15-49 16,12-5-87-16,10-8-110 16,3-8-184-16</inkml:trace>
  <inkml:trace contextRef="#ctx0" brushRef="#br1" timeOffset="176602">15385 9846 139 0,'0'0'449'16,"0"0"-293"-16,0 0-31 16,0 0-25-16,0 0-26 15,0 0-35-15,76-37-22 16,-15 34 5-16,-1 1-8 16,1-1-10-16,2 0 8 15,12 3-6-15,-7 0-5 16,-8 0-1-16,-13 0-9 15,-25 6-72-15,-16 16-153 16,-6 7-276-16</inkml:trace>
  <inkml:trace contextRef="#ctx0" brushRef="#br1" timeOffset="177916">14778 9747 219 0,'0'0'603'16,"0"0"-454"-16,0 0 9 16,-54-158-27-16,47 144-45 15,-5 6 17-15,12 8-52 0,0 0-21 16,0 0-10-1,0 0-7-15,0 0-11 0,-4 25 1 16,4 32-2-16,0 20 6 16,0 12-4-16,0 19 1 15,0 18-1 1,38 27 0-16,3 35 3 0,5 23 4 16,-2 15 1-16,-19 12-1 15,-5-6-6-15,-20 6 2 16,0 9-5-16,0 5 1 15,0 2 7-15,0 3 8 16,0 9-4-16,0-5-5 16,0-7 4-16,0-11-5 15,0-20 3-15,-39-20-3 16,-5-23 7-16,-16-23 6 0,5-17 1 16,8-30-4-16,9-23-2 15,16-29-7-15,16-27-2 16,6-17-3-16,0-14 1 15,0 0-1-15,0 0 0 16,0 0-1-16,0 0 2 16,0 0-3-16,0-20-1 15,22-17-38-15,9-14-71 16,-2-1 3-16,-14-11-70 16,8-20-207-16,-14-19-367 15</inkml:trace>
  <inkml:trace contextRef="#ctx0" brushRef="#br1" timeOffset="178583">13012 10915 205 0,'0'0'408'0,"0"0"-267"0,0 0-20 16,0 0-15-16,0 0-17 15,0 0-42-15,-76-28-29 16,139 28 1-16,61-3 0 16,79-5 4-16,80-10 44 15,77-7-8-15,52-9-22 16,39 2-4-16,-6 9-12 16,-26 15-5-16,-35 8-1 15,-24 0-1-15,-41 0-9 16,-22 8 8-16,-36-2-6 15,-39-1 3-15,-26-2-7 16,-18-3 3-16,-13 0-3 16,-25 0 6-16,-26 0-8 15,-27 0 1-15,-21 0 0 16,-28 0-2-16,-16 0 5 0,-5 0-5 16,-17-3 1-16,0 1-1 15,0 2-8-15,0 0-52 16,-77 0-61-16,-28 0-103 15,-26 0-200-15</inkml:trace>
  <inkml:trace contextRef="#ctx0" brushRef="#br1" timeOffset="179401">13746 10152 145 0,'0'0'596'15,"0"0"-400"-15,0 0-66 16,0 0-23-16,0 0-17 0,0 0-4 15,-128-71-41-15,128 65-24 16,7 0-4-16,37 0-14 16,20-2 5-16,5 5-5 15,8 3-1-15,-4 0 0 16,-20 0-1-16,-4 0 1 16,-18 3-1-16,-18 9-1 15,-13 5-1-15,0 17 1 16,-44 9 1-16,-41 5 4 15,-27 4-2-15,4-1 1 16,9-5-4-16,20 0 1 16,29-6-1-16,17-9 1 15,24-8-1-15,2-6 0 16,7-8-2-16,0-6 1 0,0-3-1 16,60 0 2-1,33 0 3-15,28-3 0 0,9-14-3 16,4-1 5-16,-5 2 3 15,-8 1-6-15,-13-3-2 16,-15 4 0-16,-33 6-12 16,-26 6-78-16,-34 2-133 15,0 0-87-15,-6 2-270 16</inkml:trace>
  <inkml:trace contextRef="#ctx0" brushRef="#br1" timeOffset="183234">19769 9852 664 0,'0'0'191'0,"0"0"-95"15,0 0 14-15,0 0 13 16,0 0-20-16,0 0-29 16,-6-6-10-16,6-10-13 15,0-5-36-15,22-1-1 0,9 2 0 16,7-4 3-16,-3 1-3 15,-4 3-5-15,-4 0 6 16,-5 3-3-16,-7 0 3 16,1 3-6-16,-3 3 2 15,-13 5 1-15,6 3-6 16,-6 3-3-16,0 0 0 16,0 0-3-16,0 0-1 15,3 0-7-15,4 20 1 16,-1 11 7-16,-3 15 3 15,-3 2-1-15,0 7 1 16,0-1-3-16,0 7 2 16,0-2-2-16,6-4 1 15,1-4-1-15,-7-8 0 16,0-14 1-16,0-12 0 0,0-4-2 16,0-5 2-1,0-7-1-15,0 3 3 0,0-4-2 16,0 2-1-16,-16 2 3 15,-19-2 0-15,-3 1-1 16,13-3 0-16,-6 0-1 16,1 0 0-16,5 0-1 15,6 0 0-15,10 0-2 16,9 0 4-16,0 0-4 16,6 0 0-16,71 0-9 15,30 0 10-15,30-11 1 16,9-9-1-16,9 0-3 0,-2 2-16 15,-26 4-34-15,-48 9-48 16,-51 5-107-16,-28 0-198 16</inkml:trace>
  <inkml:trace contextRef="#ctx0" brushRef="#br1" timeOffset="184214">15924 11347 528 0,'0'0'288'15,"0"0"-138"-15,0 0-27 16,0 0-9-16,0 0-31 16,0 0-11-16,-108-54-27 0,108 50-10 15,0-1-16 1,0-3-5-16,0-1-8 0,39 1-1 15,-1 2-1-15,3 3-1 16,3 3-2-16,1 0 2 16,-4 0 1-16,3 0-3 15,-11 0 0-15,-11 14-1 16,-9 10 0-16,-13 3 2 16,0 11-2-16,0 8 4 15,-44 5-4-15,-17 10 1 16,-15-2-1-16,-7-7 4 15,12-13-4-15,24-10 2 16,15-11-2-16,14-10 2 16,14-5-2-16,-2-3 3 0,6 0-2 15,0 3-1-15,6 3 3 16,48-3 1 0,16 2 14-16,22-5 0 0,16 0-4 15,20 0-7-15,27-5 2 16,10-16-5-16,-34 10-4 15,-84 5-155-15,-79 3-1285 16</inkml:trace>
  <inkml:trace contextRef="#ctx0" brushRef="#br1" timeOffset="185681">13358 11559 686 0,'0'0'171'16,"0"0"-60"-16,0 0 0 16,0 0-4-16,0 0-23 0,0 0-36 15,0 0-4-15,-32-54-15 16,73 42-12-16,20-2-3 16,-1 2-7-16,6 7-2 15,-2-1-5-15,7 6 1 16,-5 0 2-16,-6 0 3 15,-18 0-6-15,-14 0 0 16,-12 6-2-16,0 14 2 16,-16 11 0-16,0 12 3 15,0 8 2-15,-63 7 0 16,-14-4-2-16,-11-8 1 16,2-4-1-16,15-13-1 0,21-9-1 15,12-11 2 1,19-4 0-16,0-5 0 0,8 4-2 15,11-2 2-15,0-2 0 16,0 0 0-16,0 0 3 16,0 0-4-16,8 0-2 15,52 0 1-15,31-2 8 16,41-13 1-16,30-5-5 16,6 6-5-16,-6 5-13 15,-52 9-192-15,-77 0-631 16</inkml:trace>
  <inkml:trace contextRef="#ctx0" brushRef="#br1" timeOffset="186826">20588 11179 611 0,'0'0'368'0,"0"0"-224"16,0 0-31-16,0 0 7 16,0 0-34-16,0 0-19 15,0 0-18-15,13-32-18 16,-42 32-14-16,4-3 2 16,-3 3-11-16,6 0 4 15,5 0-5-15,1 0-5 16,0 0-1-16,0 14 2 15,-6 4-2-15,-6 7 2 16,11 10-3-16,11 5 1 16,6 8-1-16,0 4 0 0,0-6 0 15,36-6-1-15,17-9-3 16,18-7 3-16,11-16 1 16,-2-8-1-16,8 0 1 15,-11 0 4-15,-14-24-4 16,-2-7 8-16,-14-6-2 15,4-11-1-15,-4-7-3 16,-24-8 6-16,-10-3-3 16,-13 1 3-16,-8 4-3 15,-42 11-4-15,-7 7-1 16,-17 11 1-16,5 12-3 16,-14 9 1-16,-9 11-4 15,0 0-2-15,-7 25-33 0,-8 24-59 16,-11 11-109-16,-9 9-209 15</inkml:trace>
  <inkml:trace contextRef="#ctx0" brushRef="#br1" timeOffset="187638">13266 12499 182 0,'0'0'480'0,"0"0"-324"15,0 0-36-15,0 0 7 16,0 0-16-16,0 0-44 16,-162-25-28-16,162 25-14 15,0 0-11-15,19-6-5 16,63 6-4-16,49 0 47 15,65-5-14-15,65-2 3 16,82-9-12-16,79-7-5 16,75-15-4-16,20-5-9 15,13-2-3-15,-18-1 0 16,-45 6-3-16,-33 5 1 0,-30 3 4 16,-28 5 2-16,-24 3 4 15,-31 8-7-15,-42 4-5 16,-57 7 1-16,-37-4 8 15,-39 3-10-15,-32 3 10 16,-28 1-3-16,-20-4 6 16,-27 6-4-16,-17-7-2 15,-15 7-1-15,-4 0-5 16,-3 0 1-16,0 0-2 16,0 0 2-16,0 0-5 0,0 0 0 15,6 0-3 1,1 0 3-16,-4 0 0 0,3 0 3 15,-6 0-3-15,0 0 0 16,0 0-5-16,0 0-35 16,-32 0-44-16,-73 15-45 15,-57 14-215-15,-66 11-653 16</inkml:trace>
  <inkml:trace contextRef="#ctx0" brushRef="#br1" timeOffset="188334">16045 12880 561 0,'0'0'216'15,"0"0"-95"-15,0 0 2 16,0 0 4-16,0 0-32 16,0 0-25-16,-12-49-32 15,12 35-17-15,22-6 9 0,0 3-1 16,9-7-2-16,18-5-5 15,8 4-6-15,-4-6-5 16,2 8 3-16,-30 5 4 16,-9 8-1-16,-3 4 7 15,-13 0-2-15,0 4-6 16,0 2-3-16,0 0-4 16,0 0-3-16,0 0-6 15,0 0-2-15,0 10-4 16,0 22 6-16,9 17 2 15,4 9 1-15,-10 4 1 16,-3 7-1-16,0 2-2 16,0 0 4-16,0-9-4 0,0-9 2 15,0-22-3-15,0-11 1 16,0-14 1-16,-3 0 0 16,3-6-1-16,-7 0 3 15,-2 0 3-15,-13 0-3 16,-7 0 10-16,-2 0-13 15,-2 0 0-15,-1-6 1 16,8 6-2-16,11 0-2 16,8 0 2-16,7 0 1 15,0 0-1-15,0 0-1 16,7 0-10-16,34 0-3 16,35 0 14-16,39-18 0 0,27-7 1 15,21-3-2-15,-12 2-45 16,-52 13-81-1,-55 13-181-15,-44 0-692 0</inkml:trace>
  <inkml:trace contextRef="#ctx0" brushRef="#br1" timeOffset="190278">16745 13638 734 0,'0'0'158'0,"0"0"-104"16,0 0 48-16,0 0-6 16,0 0-14-16,0 0-25 0,-99-44-1 15,99 44-10-15,0-5-16 16,0 5 0-16,0-3-21 16,66-7-2-16,64 3 6 15,51-7 4-15,26 2-8 16,0-2-9-16,-8 5 7 15,8 1-5-15,9 1-2 16,20-1 0-16,23-2 3 16,8 2 1-16,16-5-2 15,0 1-2-15,-9 1 7 16,-12-3-3-16,-17-4-2 16,-18 4 2-16,-21-3-3 0,-29 3 0 15,-8 0-1 1,-11 2 1-16,-11 0 6 0,5-2-7 15,-12 6-3-15,-3-4 3 16,-16 7-1-16,-24-7 4 16,-26 4-3-16,-27 2 0 15,-22 6-1-15,-19 0 1 16,-3 0 1-16,0 0 7 16,8 0-5-16,6-6-3 15,19 0-19-15,5 0 19 16,1 1 7-16,-11-2-3 15,-12 7-4-15,-10-2 1 16,-3 2 0-16,-3 0 4 16,0 0-4-16,0 0 0 0,0 0 5 15,0 0-5-15,0-5 7 16,0 5-7-16,0 0 3 16,0-6 4-16,0-3-2 15,0 4 11-15,0-21-11 16,0 0 0-16,0 1 2 15,0-14 1-15,0 0-7 16,-3-9 9-16,-14-15-8 16,-5 3 3-16,-13-6-4 15,4 7-1-15,-10-8 6 16,-11 1 2-16,-1 1-2 0,-1-4 0 16,-7 0 4-1,14-8-4-15,3 0 1 0,5-9-3 16,17 4-2-16,6-5-2 15,10 8 2-15,6 4-2 16,-4-6 2-16,-14 5 1 16,2 2-4-16,-11-4 4 15,-1 4-2-15,6-3 1 16,0 0-2-16,3 5 0 16,3 7 0-16,10-4-1 15,6 3 2-15,0-2-4 16,0-4 2-16,0-2 0 15,0 2 3-15,0 7-2 16,0-2 0-16,0 4-1 16,0 4 2-16,0-1-2 15,0 3 0-15,0 2 3 0,0 4-3 16,0 2 2-16,0 1-1 16,0 2-2-16,0 3 2 15,0 3 0-15,0 9 0 16,-13-1 1-16,4 9-2 15,9-1 0-15,-10 6 1 16,4-3 2-16,6 4-3 16,-6 0 0-16,6 1 2 15,-8-3-2-15,8 9 0 16,-3-2 0-16,3 0 0 16,0 1 1-16,0-1 2 0,0-4-1 15,-11 1-2 1,0 1 0-16,5-1-2 0,6 1 2 15,0 3 1-15,-5 5-1 16,0 0 0-16,-1 4-1 16,0-2 5-16,3 2-8 15,3 2 4-15,0 0 0 16,0 0 0-16,-7 0 0 16,7-3 0-16,-12 0-1 15,8 0 0-15,-2 0 1 16,-10 3-2-16,10 0 1 15,-3 0-6-15,-26 0 1 16,2 14 2-16,-14 18-1 0,-3 5 5 16,9 1 0-1,2-5-1-15,4 2-2 0,16-9 2 16,0-4 1-16,10-4-5 16,1-7-3-16,8 1 0 15,0-4-3-15,0-8 3 16,0 0 2-16,0 0 5 15,0 0 0-15,0 0 0 16,0 0-3-16,36-14-5 16,11-9 9-16,8-5 4 15,-11-4 3-15,0 1-6 16,-6-4 0-16,-2 6 0 0,-8 7-1 16,-6 7 0-1,-6 10 1-15,-6 3 1 0,-4 2-2 16,7 0-7-16,7 0 4 15,30 0-13-15,26 18 16 16,16 11 0-16,28 6-2 16,15 2-4-16,0 0-60 15,-4 0-43-15,-26 6-79 16,-45 0-88-16,-43 5-155 16</inkml:trace>
  <inkml:trace contextRef="#ctx0" brushRef="#br1" timeOffset="191485">22564 10882 749 0,'0'0'186'0,"0"0"-63"15,0 0-6-15,0 0-29 16,0 0-20-16,0 0-13 15,0 0-15-15,-153-10-17 16,153 8-17-16,38-1-2 16,39 0 12-16,18-3 14 15,16-2-15-15,7 0 1 0,3-7-2 16,2-1-5-16,-8-6-7 16,-10-3 1-16,-14-3 5 15,-27 4-3-15,-29 4-2 16,-19 4 5-16,-16 2 2 15,0-1-4-15,0-5-5 16,-35 0 1-16,-6 0-1 16,-9 3 0-16,8 3-1 15,7 2 1-15,16 3 0 16,-3 4 3-16,8 2-4 16,11 0-1-16,3 0 1 15,0 3 2-15,0 0-2 0,0 0-1 16,0 0-1-16,0 0-6 15,17 0-1-15,36 3-16 16,29 10 25-16,27 8 3 16,-7 4-2-16,-11 1 3 15,-17 1-4-15,-27 4 0 16,-17-8 0-16,-21 5 1 16,-9 1 3-16,0-1-3 15,-6 1 1-15,-55-4 1 16,-18 1-3-16,-10 1-6 15,18-8-34-15,17-1-44 16,32-2-111-16,22-4-154 0,0-12-242 16</inkml:trace>
  <inkml:trace contextRef="#ctx0" brushRef="#br1" timeOffset="193975">23758 8846 563 0,'0'0'323'0,"0"0"-150"16,0 0-45-16,0 0-22 15,0 0-34-15,0 0-19 16,0-24-5-16,0 24-14 15,0 0-15-15,0 0-8 16,0 0 3-16,0 0-6 0,0 0-8 16,0 0 0-1,0 0 3-15,0 0-3 0,0 0-5 16,0 6 1-16,0 12 4 16,29 7 3-16,18 1-1 15,20 3-1-15,19 5 0 16,6-2 1-16,-10 2 3 15,-5 0-4-15,-23-2 1 16,-23-1-1-16,-1-2 0 16,-21-6-1-16,-9-7-2 15,0-1 2-15,0-1 0 16,-39 0 2-16,-30-6-1 16,-13-1-1-16,-11-2 0 15,1-5-16-15,0 0-37 0,15 0-55 16,11 0-37-16,24-5-45 15,26-12-54-15,10-9-12 16,6 1-109-16</inkml:trace>
  <inkml:trace contextRef="#ctx0" brushRef="#br1" timeOffset="194122">23768 8906 320 0,'0'0'175'15,"0"0"-31"-15,0 0-41 16,0 0-3-16,0 0-21 15,0 0-26-15,302-120-38 16,-249 116-15-16,2 4-19 16,-8 0-157-16,-2 15-299 0</inkml:trace>
  <inkml:trace contextRef="#ctx0" brushRef="#br1" timeOffset="194779">25041 9149 729 0,'0'0'188'0,"0"0"-87"15,0 0 31 1,0 0-20-16,0 0-31 0,0 0-38 15,-66-68-4-15,66 68-5 16,0 0-18-16,0 0-13 16,0 0-3-16,0 0-6 15,0 8-1-15,0 23 6 16,0 9 1-16,0 3 3 16,0-4-2-16,22-7 2 15,0-9-3-15,-9-8-2 16,3-12-4-16,-7-3-1 15,-3 0 4-15,10 0 3 16,6-6 9-16,1-11-8 0,-4-3-1 16,3 2 2-16,-6 2-3 15,6-2 4-15,0 1-6 16,0 3 6-16,-11 6-2 16,-5-2-1-16,-6 8 4 15,0 2-4-15,0 0 0 16,0 0-4-16,7 0-7 15,2 0-4-15,4 22 11 16,2 4 4-16,-5-3 0 16,12-3 0-16,-6-6 0 15,-4-5-1-15,-1-3 2 16,-3-6-3-16,12 0-2 16,-1 0-5-16,10 0 9 15,8-15 8-15,1-10-6 0,1 2 2 16,-1 0-1-16,0 6-2 15,-13 6-1-15,5 5-4 16,1 6 3-16,-9 0-6 16,7 0 2-16,-14 2-6 15,9 16-91-15,-21 5-69 16,-3-3-48-16,0-3-122 16</inkml:trace>
  <inkml:trace contextRef="#ctx0" brushRef="#br1" timeOffset="195136">25156 8751 480 0,'0'0'180'0,"0"0"-100"15,0 0 0-15,0 0-36 16,0 0-26-16,0 0 0 16,-153-20-12-16,147 32-4 15,6-4-1-15,0-2-2 0,0 2 3 16,29-4 8 0,16-4 23-16,-15 0-3 0,3 0-5 15,-5 0-5-15,-9-9 10 16,-6-6 5-16,-13 5-3 15,0-5-10-15,0 1-20 16,0 5-2-16,-38 4-15 16,-6 5-81-16,5 0-159 15,17 19-334-15</inkml:trace>
  <inkml:trace contextRef="#ctx0" brushRef="#br1" timeOffset="195451">26157 8755 727 0,'0'0'186'15,"0"0"-77"-15,0 0-8 16,0 0-44-16,0 0-16 15,0 0-19-15,0 45 42 16,0-5-12-16,0 9-20 16,8-1-16-16,6 7 1 15,-4 2-10-15,5-3-3 16,1-5-3-16,0-10-1 0,3-4-5 16,-10-12-65-1,-1-9-69-15,-8-8-93 0,0-6-36 16,0 0-185-16</inkml:trace>
  <inkml:trace contextRef="#ctx0" brushRef="#br1" timeOffset="195970">25852 8665 223 0,'0'0'306'15,"0"0"-172"-15,0 0-2 16,0 0-36-16,-6-165-29 15,59 145-27-15,7 4-7 16,1 9-8-16,-7 7 0 16,1 0-4-16,-11 0-11 0,-6 23-9 15,-13 0 4 1,3 0 0-16,-18-1-1 0,2 7-3 16,-1-1 0-16,-11 4 5 15,0-4-6-15,0-1 1 16,0 1 0-16,0-3 1 15,0 1 2-15,0 0-1 16,0-1-2-16,0-4-1 16,0-7 0-16,0 0 0 15,0-6 2-15,0 2-2 16,5 4 0-16,34 0 4 16,8 1 0-16,5 1 1 0,-8 2-5 15,-3 2 2 1,11 0-1-16,-5 0 1 0,7-1 5 15,-10-4 7-15,-5 6 5 16,-14-3 2-16,-9 6-11 16,-16 8 8-16,0 2-1 15,0 1 4-15,-49-5-1 16,-11-4-2-16,-3-3-6 16,-4-9-2-16,7-2-10 15,19-6 6-15,5-4-6 16,17-2-10-16,7 0-79 15,12 0-56-15,0-14-52 16,22-26-101-16</inkml:trace>
  <inkml:trace contextRef="#ctx0" brushRef="#br1" timeOffset="196216">26976 8900 366 0,'0'0'345'15,"0"0"-191"-15,0 0-63 16,0 0-25-16,0 0-31 16,0 0 9-16,0 46 24 15,0-12 10-15,0-3-48 16,0-2-11-16,0-6-10 0,0-3-5 16,7-9 1-16,2 3-3 15,-3-8-2-15,7 0-39 16,-13-1-74-16,3 2-98 15,-3-7-134-15</inkml:trace>
  <inkml:trace contextRef="#ctx0" brushRef="#br1" timeOffset="196568">26824 8711 302 0,'0'0'249'0,"0"0"-106"16,0 0-21-16,0 0-33 16,0 0-15-16,0 0-22 0,-54-54-26 15,54 54-18-15,0 0-8 16,0 0-6-16,0 0 4 16,0 0 2-16,22 0 14 15,10 0 6-15,6 0 7 16,-10 0 0-16,-5 0 5 15,-7-6-4-15,-10-6 3 16,-3-2-3-16,-3 0-8 16,0-3-12-16,0 6-7 15,0-4-1-15,-3 10-6 16,-19 5-2-16,-14 0-4 16,11 5 9-16,3 24-67 0,16 11-58 15,6 3-36-15,0 0-104 16,0-2-227-16</inkml:trace>
  <inkml:trace contextRef="#ctx0" brushRef="#br1" timeOffset="198294">27221 8883 502 0,'0'0'208'0,"0"0"-76"15,0 0-4-15,0 0-11 16,0 0-15-16,0 0-35 0,5-51-28 16,-5 51-19-16,0 0-19 15,0 3-1-15,8 19 0 16,-5 10 11-16,3-1-1 16,-6 6-4-16,7 0-3 15,-1 0 0-15,3-5-1 16,1-9 1-16,2-11-3 15,-5-11 0-15,-4-1 2 16,3 0 0-16,4 0 3 16,2 0 1-16,10 0 4 15,-6-7-2-15,7-13-5 16,-4-3 2-16,10 0-5 0,-1 3 1 16,-12 6 0-16,1 8-1 15,-17 2 0-15,0 4 0 16,0 0-7-16,5 0 0 15,4 10-4-15,-1 13 11 16,1-7 1 0,4-2 2-16,-4 1-3 0,7-6 0 15,0 3 0-15,0-10 0 16,-1 1 1-16,-2-3 3 16,3 0-3-16,-7 0 2 15,21 0 4-15,1 0-3 16,4-20-4-16,3-1 1 15,1 2 0-15,-8-1 0 16,1-4-1-16,-10 10 5 16,-6 3-5-16,-7 6-3 15,-3 1 3-15,2 4 0 16,-8 0-5-16,5 0 3 0,-2 0-8 16,-3 0 2-16,6 0 2 15,2 0 6-15,-8 0 0 16,0 0 1-16,0 0 2 15,0 0 2-15,0 0-3 16,0 0 4-16,0 0 2 16,0 0 2-16,-8-8-10 15,-14 0 0-15,7 2-2 16,-1 3-4-16,3 3 3 16,-3 0-6-16,-3 0 2 0,-4 17 4 15,1 15 0 1,11 2 2-16,11 5 0 0,0-7-2 15,0-6 1-15,0-6 2 16,11-9 0-16,16-5 0 16,-5-3 0-16,-7-3-1 15,1 0 1-15,3 0 8 16,-3 0-3-16,1-3 1 16,-3-17 3-16,2-1-1 15,1-1-6-15,-1-1 5 16,-4 6-2-16,-5 6-5 15,-4 5 3-15,-3 3 3 16,0 1 6-16,0 2-10 16,0 0-2-16,0 0-6 15,0 0-9-15,0 22 10 0,0 7 5 16,0-6 0-16,0-4-1 16,0-4 0-16,0-9 2 15,6-3-2-15,10-1 6 16,-3-2-4-16,7 0 1 15,2 0 2-15,6 0 4 16,4-11 2-16,-1-9-5 16,4-2 0-16,7-5 0 15,2-1-2-15,-6 2-2 16,9 6-1-16,-11 6 2 16,-20 8-2-16,0 3-1 15,-16 3-5-15,9 0 5 0,-3 0-10 16,1 0 8-16,2 15 1 15,-3 10 0-15,-6-5 1 16,7 3 1-16,-4-9 0 16,9-5 0-16,4 0 1 15,-5-4 1-15,0-1-2 16,0-2-1-16,5 1 1 16,6-3 5-16,6 0-1 15,4 0-3-15,-1 0 1 16,2-9-1-16,1-5 1 15,-8-4 1-15,-4 1 0 16,-10 4-2-16,-8 4 1 16,2 6 1-16,0 3-2 0,-3 0-2 15,5 0 0-15,-3 0-1 16,4 0-3-16,8 0-3 16,2 0 8-16,0 0 0 15,3 0 0-15,0 0 1 16,8 0-1-16,0 0 4 15,9-9-1-15,-7-8-1 16,6-3-2-16,-15 0 1 16,-1 0 4-16,-16 6 5 15,-6-4 15-15,0 8 8 16,0 4-8-16,0 3-13 16,0 3 0-16,0 0-12 0,0 0 0 15,-6 19-9-15,-27 25 9 16,-11 21 6-16,0 18-6 15,-11 9 1-15,-5 11 1 16,-3-4-1-16,-4 1-1 16,-3-2 0-16,19-15 2 15,26-9-1-15,9-11-1 16,16-12 0-16,-6-14 0 16,6-13 0-16,0-13 1 15,-7-6 2-15,4-5-3 16,-19 0 0-16,-16 0 2 15,-13 0 6-15,-12-14 1 16,3-5-5-16,14-6-3 16,15-14-1-16,25-6-6 15,6-12-21-15,28-15-16 0,55-5 2 16,12-4-23-16,16 5-40 16,-15 1-124-16,-14 12-207 15</inkml:trace>
  <inkml:trace contextRef="#ctx0" brushRef="#br1" timeOffset="199149">23628 9852 283 0,'0'0'324'16,"0"0"-223"-1,0 0-38-15,0 0-3 0,349-22 54 16,-47 4-32-16,95-5-28 16,92-3-23-16,46 4-6 15,-2-1-6-15,-35 5-6 16,-69 2 1-16,-69 4-8 15,-77 0 9-15,-58 4 8 16,-63 2 5-16,-41 3 1 16,-58-2-11-16,-35 5-9 15,-28-3-6-15,0 3-3 16,-72 0-139-16,-46-3-279 16</inkml:trace>
  <inkml:trace contextRef="#ctx0" brushRef="#br1" timeOffset="202651">24791 10615 561 0,'0'0'164'16,"0"0"-58"-16,0 0-12 0,0 0-10 16,0 0-3-1,0 0-21-15,38-100-17 0,-16 80 3 16,10-2-11-16,-10 1 9 15,6 4-6-15,-5 4-4 16,-20 3 1-16,4 8 3 16,-1 2-18-16,-6 0-15 15,0 0-4-15,3 0-2 16,-3 0-3-16,13 6-5 16,9 18 4-16,0 9 5 15,3 6 5-15,5 5-3 16,-8 4-2-16,-7 6-3 15,-11 4 3-15,-4-4 4 16,0 0-3-16,0-6-1 16,0-7-4-16,-16-13 4 0,5-10 1 15,0-13-1-15,11-5 4 16,0 0-5-16,0 0 2 16,0 0 8-16,-3 0-7 15,-11 0 8-15,-8 0-2 16,-3 0-2-16,-4-3-4 15,4-4-4-15,3 3 1 16,5 1 0-16,12 3 1 16,5 0 0-16,0 0 2 15,0 0 1-15,0 0-6 16,0 0 2-16,0-3-1 16,0 3 2-16,0 0-2 0,0 0 2 15,22 0-9 1,25-3 9-16,19-5 4 0,14-4-4 15,18-2 3-15,1 3-3 16,-22 2 0-16,-24 4 0 16,-24 5-36-16,-26 0-53 15,-3 0-38-15,0 0-86 16,0 8-14-16,0 1-172 16</inkml:trace>
  <inkml:trace contextRef="#ctx0" brushRef="#br1" timeOffset="203110">25791 10649 509 0,'0'0'164'0,"0"0"-58"16,0 0 16-16,0 0-27 15,0 0-7-15,0 0-17 16,-60-68 0-16,57 68-14 15,3 0-25-15,0 0-20 16,0 0-8-16,-6 0-4 16,-10 20-9-16,-6 12 9 15,-1 13 7-15,13 7-3 16,10-7-3-16,0 4-1 16,3-6 1-16,32-11 2 15,7-12-2-15,9-9-1 0,-12-11 2 16,14 0 3-16,1 0-2 15,7-11 7-15,2-21-2 16,-13-5 9-16,-9-12 18 16,-5-2-8-16,-20-3 0 15,-16-1-18-15,0 6 5 16,0 4-8-16,-38 7-4 16,-7 10-2-16,1 8 0 15,18 6 0-15,4 11-1 16,-1 3-6-16,-15 0-13 15,-15 3-29-15,-18 25-48 16,-4 12-67-16,7-3-94 16,30-2-142-16</inkml:trace>
  <inkml:trace contextRef="#ctx0" brushRef="#br1" timeOffset="203760">26363 10552 366 0,'0'0'178'16,"0"0"-58"-16,0 0 1 16,0 0-7-16,0 0-28 0,0 0-17 15,0-83-11-15,0 80-5 16,0-2-3-16,0 2-15 15,0 3-13-15,0-3-7 16,0-5-5-16,10-1-1 16,27-7-5-16,-2-2 3 15,4 4-3-15,-20 2 12 16,-3 7 11-16,-10-1 8 16,0 6-10-16,-6 0-10 15,0 0-2-15,0 0-8 16,0 0-4-16,0 0-1 15,0 0-4-15,7 20-2 16,-4 15 6-16,9 9 12 16,4 5-5-16,0 1-4 15,-5 4-1-15,-5 0 1 0,-1 0 2 16,6 0-3-16,1-11-2 16,-2-12 2-16,-4-4-1 15,3-16 0-15,-9-5-1 16,0-4 3-16,0-2-3 15,0 0 0-15,0 0 6 16,0 0 0-16,0 0 9 16,0 0 10-16,-31 0-11 15,-8 0-11-15,1 0 1 16,16 0-4-16,0 0 0 16,13 0-1-16,2 0 1 15,7 0 0-15,0 0 0 0,0 0 0 16,0 0-3-16,32 0 0 15,62-8 0-15,46-9 3 16,36-9 6-16,-8-6-6 16,-22 13-11-16,-48 1-62 15,-51 10-66-15,-33 8-180 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07:28.38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40 0 230 0,'0'0'161'15,"0"0"-82"-15,0 0 30 16,0 0-1-16,0 0-33 16,0 0-31-16,-6 4 2 15,6-4-10-15,0 0-7 16,0 0 4-16,0 0-3 15,0 0 2-15,0 0-9 16,0 0 0-16,0 0-8 16,0 1-8-16,-3 5 0 0,-11 0-7 15,9-4 10-15,-6 1-8 16,11-3 4-16,0 0-5 16,0 0 4-16,0 3-5 15,0-3 2-15,0 0-2 16,0 0-1-16,0 0 0 15,0 0 2-15,0 0-1 16,0 0 0-16,0 0 3 16,0 0-7-16,0 0-1 15,0 0-3-15,0 0 3 16,8 0-2-16,23 0 7 16,14 0 15-16,8 0-10 0,8 0 5 15,9 0 0-15,0 0 2 16,6 0 13-16,-1 0 5 15,-4 0 2-15,1-3-11 16,-17 0-10-16,-14 3-6 16,-5 0-1-16,-20 0-1 15,-13 0-3-15,-3 0 0 16,0 0 3-16,0 0-1 16,0 0 3-16,0 0-4 15,0 0 11-15,0 0-5 16,0 0-7-16,0 0 1 15,0 0-2-15,0 0-1 16,0 0 0-16,0 0 4 16,0 0 0-16,0 0 0 15,0 0 2-15,0 0-4 0,0 0 2 16,0 0 0-16,0 0 0 16,0 0-1-16,0 0-1 15,0 0-1-15,0 0 1 16,0 0 0-16,0 0-2 15,0 0-5-15,0 0 5 16,0 0-9-16,-17 10 11 16,-21 6 3-16,-19 4 0 15,-4 1 5-15,-21-1-7 16,7 2 2-16,-2 1 1 16,14-2-1-16,11-4-1 15,27-9-2-15,9 0-4 0,4-2 2 16,12-6-1-1,0 0 3-15,0 0-6 0,0 0 2 16,0 3-1-16,0 1 1 16,0-2 2-16,28-2-3 15,26 0 5-15,26 0 2 16,17 0-1-16,18 0 4 16,-7 0-4-16,-4 0 2 15,-21 0-1-15,-29 0 3 16,-28 0-5-16,-10 0 1 15,-16 0 0-15,0 0 0 16,0 0 0-16,0 0 1 16,0 0-1-16,0 0-1 0,0 0 4 15,0 0-3 1,0 0-1-16,0 0-3 0,0 8-4 16,-19 4 7-16,-26 9 8 15,-9 7-4-15,-7-6-2 16,-5 1 3-16,-3 0 0 15,-8 3-4-15,1-7-1 16,6 5-2-16,0-4 2 16,20-6 2-16,11 1-1 15,17-5-1-15,12-6 0 16,4-4 0-16,6 0 0 16,0 0-2-16,0 0-4 0,0 0 5 15,0 0-12-15,0 0 4 16,16 0 8-16,28 0 0 15,23 0 1-15,12-7 2 16,14 0 0-16,6-3-2 16,-11 2 0-16,-8 6 0 15,-26-2 2-15,-17 4-2 16,-7 0 0-16,-22 0-1 16,-8 0 1-16,0 0-2 15,0 0 1-15,0 0-2 16,0 0 1-16,-19 6 0 15,-37 17 2-15,-23 9 10 16,-27 2-4-16,-8 9-5 0,-20 0 7 16,-2-1-4-16,16-4-2 15,37-15 2-15,42-9 5 16,28-9-7-16,13-5-2 16,0 0-1-16,0 0-4 15,35 0-2-15,12 0 7 16,19 0 8-16,-8 0-1 15,8 0-5-15,-5 0 7 16,-1 0-7-16,3-3-2 16,8-2 2-16,12-1-2 15,-1 3 1-15,-5 1 0 16,-14 2-1-16,-19 0 0 16,-22 0 1-16,-11 0-1 15,-11 0-2-15,0 0 2 0,0 0-4 16,0 0 4-16,-61 5 1 15,-26 24 11-15,-33 1-5 16,12-4 0-16,9-5-7 16,30-7 3-16,15-3-2 15,26-4 1-15,11-2-2 16,17-5 0-16,0 0-3 16,0 0-3-16,0 0-1 15,0 0-3-15,0 0-3 16,39 3-5-16,11 0 18 15,15-3 7-15,-5 2-5 16,-7-2-1-16,2 0-1 16,-11 0 0-16,3 0 1 0,5 0 0 15,-11 0 0 1,-6 0 0-16,-20 0-1 0,-15 0-1 16,0 0 1-16,0 0-2 15,0 0-5-15,-44 4 7 16,-26 16 7-16,-22 0-5 15,-7 5-2-15,-6 1 8 16,11 0-8-16,11-3 0 16,16-9 0-16,42-6 0 15,19-8-1-15,6 0-5 16,0 0-7-16,53 0-14 16,29 0 27-16,11 0 0 0,6 0 6 15,-14-6-5 1,-2-4 1-16,-20 1-1 0,-2 3 1 15,-10-3 7-15,-20 4 6 16,-6 2 1-16,-12 0 3 16,-13 0-6-16,6 3-7 15,-6 0-5-15,16 0-1 16,7 0-2-16,9 0-1 16,-1 0 1-16,-9 0 0 15,-6 0 1-15,0 0 0 16,-10 0 1-16,2 6-6 15,-8-6-2-15,0 0-14 16,0 0-3-16,0 0 12 0,0 0-2 16,0 0 1-1,-8 0 11-15,2 0-5 0,1 0 2 16,0 0 1-16,-1 0-17 16,-3 0-14-16,-7 0-44 15,-12 0-102-15,-10 3-466 16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07:59.31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5444 3136 746 0,'0'0'204'15,"0"0"-63"-15,0 0 12 16,0 0-67-16,0 0-2 15,0 0-9-15,-137-3-33 16,137 3 13-16,0 0-29 16,0-2-11-16,0 2 5 15,0 0-20-15,16 0 0 16,22 0 0-16,20 0 3 16,17 0 9-16,12 0-7 15,4-5-3-15,2-5 8 16,6-1-10-16,-24 0 8 15,-5 0 5-15,-19 2-12 0,-26 3 14 16,-12 6-11 0,-13-3-4-16,0 3 13 0,0 0-7 15,0 0 6-15,0-6 5 16,-22-5 3-16,-17 0-4 16,-11-4-16-16,2 4 0 15,9 5 1-15,8-3 0 16,2 7-1-16,20-2 1 15,9 4 6-15,0 0-5 16,0 0-2-16,0 0-6 16,9 0 1-16,23 0-4 15,18 0 9-15,15 0 4 0,-4 0 0 16,-8 0 4 0,1 6-8-16,-9 6 0 0,-7 0 5 15,-10 2-4-15,-2 3 0 16,-14 3-1-16,-12 3 2 15,0 9-7-15,-28-1-15 16,-57 9-65-16,-52 3-57 16,-9 3-295-16</inkml:trace>
  <inkml:trace contextRef="#ctx0" brushRef="#br0" timeOffset="-1029">3976 2996 984 0,'0'0'238'0,"0"0"-24"16,0 0-64-16,0 0-68 0,0 0-27 16,0 0 1-16,0-59-35 15,0 56 2-15,0 3-7 16,0 0-9-16,0 0 4 16,0 0-11-16,0 0 0 15,0 0 0-15,0 0 0 16,0 0-1-16,0 0 1 15,0 0-7-15,6 6 2 16,16 11 3-16,4 6 2 16,13-1 9-16,-2 7-9 15,8-1 0-15,2-2 0 16,-2 5 7-16,-1-5-10 16,-6 3 3-16,-5-3 0 15,-3-6 3-15,-7 0-3 0,-1 0 0 16,-6-3-3-16,-6 0 6 15,-4-3-1-15,-6-5-2 16,0 0-1-16,0-3-5 16,0-1 0-16,0 6 6 15,-32-2 4-15,-18 2-1 16,-14 1 4-16,-7-6-7 16,-1-1-17-16,15-2-16 15,7-3-33-15,17 0-18 16,11-3-23-16,22-22-98 15,0-15-65-15,9-12-83 0</inkml:trace>
  <inkml:trace contextRef="#ctx0" brushRef="#br0" timeOffset="-951">3976 2996 784 0</inkml:trace>
  <inkml:trace contextRef="#ctx0" brushRef="#br0" timeOffset="-827">3976 2996 784 0,'93'-93'218'0,"-120"81"-32"0,8 3-7 0,19 4-56 0,0 2-42 15,0-2-11-15,0 1-41 16,19-11-23-16,45 1-4 16,12 1-2-16,7-2 12 15,-20 12-11-15,-8 3-2 0,-17 0-44 16,0 0-114 0,-4 3-106-16,-15 12-246 15</inkml:trace>
  <inkml:trace contextRef="#ctx0" brushRef="#br0" timeOffset="-2377">1584 3157 532 0,'0'0'339'0,"0"0"-154"0,0 0-4 16,0 0-13-16,0 0-67 16,0 0-20-16,31-24-3 15,-31 24-39-15,8 0 2 16,-8 0-3-16,5 0-20 15,-2 0-2-15,3 0 1 16,-6 0-15-16,0 0 13 16,0 0-15-16,0 3-12 15,0 20 12-15,0 9-6 16,0 7 6-16,0 5 0 0,0-4 5 16,0-3 0-16,0-5-5 15,0-7 0 1,0-5 1-16,0-8 3 0,0-6-5 15,0-6 1-15,0 0 0 16,0 0 5-16,0 0-5 16,0 0 0-16,0-4 11 15,0-18-8-15,0-19-3 16,0-9 0-16,0-8 0 16,16-5 0-16,1-3 0 15,-4-2 0-15,-4 8-2 16,4 8 4-16,-4 21-2 15,-3 13 1-15,-6 16 2 16,0 2-6-16,0 0-2 0,0 12-14 16,10 25 16-16,12 11 3 15,6 15 0-15,-1-1 0 16,1 2 0-16,-3-10-2 16,10-5-19-16,-2-12-8 15,-8-6 27-15,-3-8-17 16,-6-9-12-16,-10-7-21 15,-6-5-28-15,0-2-14 16,0 0-59-16,-6 0-92 16,-35 0-314-16</inkml:trace>
  <inkml:trace contextRef="#ctx0" brushRef="#br0" timeOffset="-2147">1387 3394 624 0,'0'0'273'0,"0"0"-116"16,0 0-6-16,0 0-10 16,0 0-78-16,0 0-43 15,-31-15-20-15,81 10 6 16,13-4 13-16,23-2 12 16,4 2-5-16,1 1 0 15,-6 0-24-15,-1 2 1 16,-14 3-3-16,-10 3-70 15,-16 0-204-15,-11 0-147 0</inkml:trace>
  <inkml:trace contextRef="#ctx0" brushRef="#br0" timeOffset="-1555">2426 3271 871 0,'0'0'200'16,"0"0"-36"-16,0 0-23 0,0 0-37 16,0 0-55-16,0 0-29 15,-22-11 13-15,22 8-24 16,0 0-6-16,0 3-3 15,22-6 0-15,51-2 1 16,19-4 3-16,26-2-1 16,2 3 2-16,-18-1-2 15,-14 4-3-15,-40 2 0 16,-19 0 3-16,-20 3 0 16,-2 0-3-16,-7 0 0 15,0-2 14-15,0-4-12 16,0-3 8-16,-10-4-6 15,-28 1-4-15,-7-3 10 0,-5 5-7 16,9-2-1 0,-5 1 24-16,10 3-23 0,9 2 2 15,8 4 9-15,19 5-11 16,0-4 10-16,0 4-13 16,0 0-14-16,24 0 12 15,20 0-5-15,16 18 7 16,4-1 2-16,2 3 4 15,-6-4-3-15,-5 5-3 16,-2-1 1-16,-9-3 0 16,-12 6-1-16,-7-2 0 15,-11-2 0-15,-14 3 1 16,0-1-2-16,-22 2-2 16,-33 3-7-16,-5-6-16 0,-1 5-74 15,23-5-107-15,13 0-170 16</inkml:trace>
  <inkml:trace contextRef="#ctx0" brushRef="#br0" timeOffset="10261">7206 3068 204 0,'0'0'128'0,"0"0"9"15,0 0-26-15,0 0-40 16,0 0-8-16,0 0 6 16,0 0 13-16,-6-15-15 15,6 13-20-15,0 2 3 16,0-3 1-16,0 0 14 15,0 3 11-15,0-1-1 16,0-6 18-16,0-5-23 0,0 1-5 16,0-1-46-16,0 0 6 15,0 8 14-15,-6 4-9 16,3 0-13-16,3 0 12 16,-7 0-23-16,7 0 5 15,-6 0-7-15,0 0 1 16,6 0-9-16,0 0 4 15,0 0-9-15,-3 0 8 16,-4 4-13-16,1 14 14 16,6 8 3-16,0-3 3 15,0-1-6-15,13 1 0 16,24 1 0-16,12-8-1 0,17 4 1 16,3-5-6-16,2-6 2 15,6-4 7 1,-11-5-3-16,-3 0 0 0,-13 0 0 15,-11-8 3-15,-20-16 0 16,-3 1-2-16,-10-2 14 16,-6-7-6-16,0-2 15 15,0-3-5-15,-25 0-7 16,-19 6 15-16,-4 2-16 16,3 9-4-16,1 3 2 15,5 8-4-15,8 4-10 16,-1-1 2-16,-2 6-6 15,-4 0 0-15,-1 2 2 16,14 29-47-16,12 5-14 16,13 3-70-16,0-1-110 0,0-1-164 15</inkml:trace>
  <inkml:trace contextRef="#ctx0" brushRef="#br0" timeOffset="10700">8217 3022 692 0,'0'0'278'0,"0"0"-86"0,0 0-47 16,0 0-22 0,0 0-41-16,0 0-39 0,-55-51-3 15,55 51-14-15,0 0-20 16,0 0-2-16,0 0-4 15,0 0-11-15,0 19 11 16,0 13 0-16,0 3 1 16,11-5 1-16,23-2-2 15,4-7 0-15,3-9 0 16,-3-3 0-16,7-9-1 16,9 0 4-16,-7 0 1 15,-1-3 11-15,-15-15 0 16,-9-3 30-16,-9-3-19 15,-13-5-6-15,0-2 11 16,0 0-21-16,0-1 2 0,-22 9 0 16,-16 3-7-16,0 6-2 15,-1 2-3-15,-5 4-3 16,0 2-3-16,3 6-2 16,-4 0-37-16,7 0-21 15,6 18-60-15,20 10-116 16,12 1-153-16</inkml:trace>
  <inkml:trace contextRef="#ctx0" brushRef="#br0" timeOffset="11114">8797 2971 495 0,'0'0'353'0,"0"0"-155"15,0 0-24-15,0 0-23 16,0 0-55-16,0 0-20 15,-8-74-31-15,2 71-18 16,6 3 6-16,0 0-16 16,0 0-13-16,0 0-4 15,0 3-1-15,0 28 1 16,0 9 0-16,9 3 1 16,29-3-4-16,0-4 10 15,12-7-10-15,5-5 3 16,-1-13 0-16,7-8 2 15,-8-3-1-15,-5 0-1 16,-3 0 14-16,-14-21-13 0,-9-4 28 16,-15-6-1-16,-7-7-7 15,0-5 0-15,-13 7-15 16,-34 1-4-16,-14 7 4 16,-2 8-6-16,-11 5-3 15,-5 9 2-15,6 6-4 16,16 0-1-16,2 6-40 15,20 23-35-15,20 11-52 16,15 0-160-16,15 0-331 16</inkml:trace>
  <inkml:trace contextRef="#ctx0" brushRef="#br0" timeOffset="11512">9561 2942 924 0,'0'0'224'16,"0"0"-36"-16,0 0-42 16,0 0-60-16,0 0-20 15,0 0-29-15,-77-51-21 16,77 51-9-16,0 0-7 16,0 14-5-16,0 18 1 15,0 11 8-15,0-3-7 16,33-7 3-16,3-3 0 0,13-11 1 15,11-5-1 1,7-8 0-16,-7-6 3 0,-2 0 3 16,-1 0-2-16,-20-20 8 15,-11-8 8-15,-17-2 18 16,-9-9-21-16,0 2 1 16,0 0 7-16,-35 5-20 15,-9 7 11-15,-6 5-14 16,11 6-2-16,-2 8 0 15,-3 6-6-15,0 0-6 16,2 0-10-16,-3 31-61 16,23 15-34-16,16 3-129 15,6-4-297-15</inkml:trace>
  <inkml:trace contextRef="#ctx0" brushRef="#br1" timeOffset="76009">21963 3485 890 0,'0'0'213'0,"0"0"-48"15,0 0-17-15,0 0-45 16,0 0-29-16,0 0-48 16,-121-88-7-16,99 88 0 15,-8 25-19-15,-1 22 0 16,-1 12 1-16,4 10 1 0,12 11 4 16,-1 0-6-1,8 6 0-15,9-4 5 0,0-4-5 16,0-6 0-1,3-13-2-15,55-11 2 0,-5-7-7 16,4-15 8-16,1-9-1 16,-17-9 7-16,-3-8-6 15,7 0 4-15,-1 0-1 16,-6-17-3-16,3-9 10 16,4-2-11-16,0-3 1 15,-3-1 10-15,8 1-10 16,-12 5-1-16,0 9 0 15,-13 8 3-15,-3 9-7 16,-8 0 4-16,2 0-7 0,-1 0 4 16,-5 4-2-16,2 6-7 15,-8 2 7-15,2-6-7 16,0 0 11-16,-6-4-4 16,6-2 5-16,-6 0 1 15,0 0-1-15,0 0 2 16,0 0 11-16,0 0-5 15,0-2 10-15,-18-16-18 16,-20 2 4-16,0 1 7 16,5 4-9-16,2 5-2 15,-1 3 6-15,4 3-6 16,-5 0 0-16,2 9-5 16,-7 22 5-16,3 9-1 0,19 6 1 15,7 3-2 1,9-4-3-16,0-2-5 0,0-9 4 15,25-8-6-15,13-9-4 16,6-12 14-16,3-5-2 16,-1 0 4-16,-2 0 0 15,-13-22 4-15,-1-9-4 16,-21-13 0-16,7-2 1 16,-3-5 1-16,-4-3-2 15,-9 2 0-15,0 7 5 16,0 11-5-16,-38 11 0 15,-7 11 0-15,4 6-1 16,3 6-3-16,-1 0 0 16,11 26 1-16,12 17-4 0,10 6 8 15,6 2-1-15,0 1 0 16,0-7 1-16,17-5-4 16,27-8 3-16,3-12 0 15,10-6-5-15,1-14 5 16,2 0 0-16,7 0 3 15,-4-14-2-15,-3-11 5 16,-5-5-6-16,-5 2 0 16,-9-1 8-16,-5 6-7 15,-11 3 9-15,-9 6 5 16,-4 3-8-16,-8 11 9 16,-4 0-16-16,6 0 0 15,0 0-2-15,10 3-6 0,0 25 4 16,6 9 2-16,-5 6 4 15,-3-2-2-15,10-4 0 16,-2-9 0-16,-7-8-2 16,14-5 4-16,-4-7-2 15,8-8 6-15,17 0-5 16,4 0 3-16,-1-11-4 16,2-15 2-16,-3-3 4 15,-16-8-4-15,3 3-2 16,-13-1 8-16,2 10-6 15,-19 7 3-15,4 13-4 16,-10 2 3-16,-3 3-8 0,14 0 3 16,-6 6-2-16,9 17-8 15,-1 5 12-15,3-2-2 16,-3-3 1-16,-7-3 0 16,7-13 3-16,-4 1-3 15,-2-6 0-15,-4-2 1 16,-3 0 3-16,10 0-4 15,4-2 5-15,-1-19-4 16,-1-2 6-16,1-5-7 16,6-1 0-16,7 3 1 15,-7 6-1-15,1 8 0 16,-21 10 0-16,15 2-3 16,2 0 0-16,6 0-2 0,6 20 5 15,4 9-5-15,4 2 6 16,-7-3-1-16,-1-4 0 15,7-8 0-15,-5-3-1 16,11-11 1-16,-6-2 0 16,-1 0 2-16,9 0 2 15,1-17-3-15,-3-9 0 16,5-5 0-16,-18-1 11 16,-3 3-7-16,-18 1 9 15,-10 8 19-15,0 8-16 16,0 7 2-16,0 5 3 15,0 0-21-15,0 0-1 16,0 0-5-16,0 30-4 16,0 11 9-16,0 16 0 0,0 4 3 15,0 4-3-15,0 6 1 16,0 2-1-16,-3-2 0 16,-13-7 0-16,10-2 0 15,-2-14 0-15,8-17 0 16,0-11 1-16,0-11 2 15,0-9-3-15,0 0 1 16,0 0-1-16,0-3 16 16,-8-25-13-16,-6-15 0 15,14-14-1-15,0-15-1 16,0-8-2-16,14-9 0 16,8-5 1-16,-3 5 2 15,0 9-2-15,-10 12 0 16,1 20 0-16,-4 16 3 0,7 15-3 15,-10 11 0-15,3 6-7 16,5 0 5-16,11 0-10 16,12 0-8-16,-2 0 18 15,9 0-15-15,-5 26 8 16,-11 8-3-16,-9 6 1 16,-10 8 9-16,-6 4-8 15,0-1-1-15,-6-5 5 16,-27-12-28-16,2-8 12 15,-1-11-26-15,4-4 42 16,12-5 2-16,6-6 4 0,4 0 0 16,-6 0 2-1,2 0 2-15,4 0-4 0,-5 0 6 16,11 0-5-16,0 0 4 16,0 0-5-16,0 0-1 15,0-3-5-15,17-6 4 16,15 1 2-16,18-6 0 15,5-4 2-15,8-7-3 16,-3-4 1-16,7-6 0 16,-10-4 5-16,-13-7-4 15,1-6 13-15,-19 1 11 16,-14-3-8-16,-6-1 16 16,-6 1-16-16,0-3-8 0,0 2 13 15,-22 4-8 1,-12 8-4-16,7 9 2 0,13 14 1 15,-3 8-2-15,17 10-7 16,-6 2-2-16,6 0-4 16,0 0-4-16,-13 37-6 15,-3 23 11-15,7 20 2 16,9 3 4-16,0-3-5 16,0-3 2-16,25-12-8 15,19-10 6-15,-5-11-6 16,5-17 3-16,-6-12-7 15,1-7 9-15,-14-5-3 0,10-3 4 16,3 0 2-16,-7-11-1 16,2-18-1-16,-5-5 6 15,-12-3-2-15,-10-6-3 16,-6-3-1-16,0-3 2 16,0 7 0-16,0 13-2 15,-12 11 0-15,-4 13 5 16,10 5-4-16,1 0-2 15,-6 0-7-15,0 26-12 16,-3 22 20-16,6 13 0 16,8-2 1-16,0-7 1 15,0-7-2-15,38-13 0 16,1-6 0-16,-1-9 1 16,0-11-2-16,-7-6 2 15,2 0-1-15,5 0 3 0,6-23 0 16,1-18-1-1,-4 2-1-15,-3-10 2 0,0 4 0 16,-15 1-3-16,-1 7 0 16,-14 9 3-16,0 8-1 15,-8 11-2-15,6 9 0 16,-6 0-1-16,6 0-5 16,4 3-10-16,6 26 16 15,-4 2-2-15,-2 6 1 16,-1 1 1-16,4-10 0 0,-4-5 0 15,7-12-1 1,-2-8-9-16,-5-3 10 0,4 0 2 16,9 0-1-16,-3-20-1 15,9-9 10-15,4 1-10 16,-4-6 4-16,-3-3-4 16,-1 2 0-16,4 1 1 15,-12 11-1-15,-7 14 0 16,4 4 0-16,-10 5-3 15,3 0 2-15,10 12-11 16,1 16 10-16,2 3-4 16,-10 4 5-16,1-7 1 15,2-2 0-15,-5-9-5 16,2-5 5-16,1-7-3 16,-10-5 1-16,6 0-1 15,-6 0 4-15,6 0-1 0,4 0 12 16,2-20-11-16,7-5 0 15,11-1-1-15,-2-3 0 16,-3-2-1-16,4 2 1 16,-4 7 0-16,-8 7 1 15,2 9-1-15,-10 6-1 16,1 0-5-16,8 0-12 16,1 14 18-16,-3 11-11 15,6 3-1-15,0 0 11 16,0-6-16-16,2-1 17 15,1-5-1-15,-6-10 1 0,0 0 0 16,0-6 0 0,-10 0 0-16,19 0 4 0,-9-2-3 15,17-22 4-15,-11-5-3 16,-9 1-2-16,-10-3 12 16,-6-7-8-16,0-1 1 15,0 1 13-15,-9 10-17 16,-19 7 6-16,12 13 0 15,3 6-7-15,4 2 0 16,-7 0-8-16,-7 31-3 16,1 15 8-16,6 8 4 15,16-3-1-15,0-2 0 16,0-12 3-16,33-9-5 16,0-8 2-16,0-8 0 0,5-6-3 15,0-4 3-15,7-2 0 16,-7 0 1-16,-7 0 1 15,-6-16 2-15,-6 1-4 16,-3-2 0-16,1 0 0 16,-15 6 2-16,12 5-2 15,-8 3 0-15,-6 3 2 16,0 0-7-16,3 0 0 16,2 0-3-16,6 0 4 15,2 14 4-15,-4-3 0 16,-3-1-1-16,4-5-1 15,-4 0 1-15,-6-1-2 16,6-2-6-16,-6-2 6 0,0 0 3 16,7 0 0-16,8 0 6 15,17-8-5-15,7-15 3 16,-1-3-4-16,-7 9 0 16,-9 3-1-16,2 7 1 15,-15 7 0-15,4 0-4 16,-4 0 1-16,4 0 1 15,6 4-3-15,3 10 3 16,6 0-4-16,-3-2 6 16,11-3 0-16,5-4 1 15,-3-5 2-15,6 0-3 16,1 0 0-16,-4-26 4 16,-6-2 10-16,-13-9-5 15,-6-9 5-15,-7-9 16 16,-9-10-21-16,0-6 9 0,0-4 4 15,-22 0-10-15,-9 10 6 16,2 16-7-16,4 18-2 16,19 19 13-16,-4 9-17 15,10 3-3-15,0 0-2 16,0 0-15-16,0 32 9 16,0 28-5-16,0 23 11 15,0 6 7-15,0-5-7 16,4-13-2-16,14-12 2 15,8-4-42-15,12-16-9 0,7-7-24 16,8-15-38 0,1-14-88-16,-10-3-129 0,-5 0-341 15</inkml:trace>
  <inkml:trace contextRef="#ctx0" brushRef="#br1" timeOffset="77631">27842 3672 589 0,'0'0'233'0,"0"0"-152"15,0 0 14-15,0 0 9 16,0 0-43-16,0 0 3 16,-3-3-40-16,3 3-11 15,0 0 9-15,0 0-22 16,0-3 8-16,25-12-7 15,30-1 0-15,17-5 3 16,5 8-4-16,-20-2-115 16,-19 15-170-16</inkml:trace>
  <inkml:trace contextRef="#ctx0" brushRef="#br0" timeOffset="19116">485 4972 513 0,'0'0'409'0,"0"0"-283"16,0 0 2-16,0 0-23 16,0 0-38-16,0 0 22 15,-3 9-19-15,3-9-17 0,0 0 13 16,0 0-27-16,0 0 1 16,0 0-5-16,0 0-12 15,0 0-4-15,0 0-8 16,9-6-4-16,1-11 19 15,9-7-14-15,-10-1-7 16,1 0 7-16,2-4-11 16,-6 3 13-16,10-2-14 15,-13 5 0-15,11 6 7 16,-9 5-6-16,-5 9 1 16,0 3-2-16,0 0 2 15,0 0-7-15,0 0 5 16,3 0-10-16,14 0 3 15,5 18 7-15,16 1 0 0,6 1 7 16,5 3-5 0,1-4 0-16,-1-1-2 0,-2 3 0 15,-9-4 1-15,0-2-1 16,1-4 0-16,-5-4 1 16,-9 0 0-16,-2-7-2 15,5 0-1-15,-3 0 2 16,5 0 2-16,-5 0 0 15,-3-12 1-15,-6-11 10 16,-4 1-10-16,-12-10 7 16,0-3 8-16,0 5-10 15,0-2 12-15,0 9-16 16,-6 9-2-16,0 5 2 0,6 6-1 16,0 3-4-1,0 0 1-15,-3 0-5 0,3 0-6 16,-7 0-49-16,-5 0-21 15,2 18-22-15,-7 10-61 16,-5 3-167-16,8-7-329 16</inkml:trace>
  <inkml:trace contextRef="#ctx0" brushRef="#br0" timeOffset="19963">1821 4732 809 0,'0'0'239'0,"0"0"-63"16,0 0 7-16,0 0-61 15,0 0-40-15,0 0-33 16,0-12-7-16,0 12-4 16,0 0-25-16,0 0-3 15,0 4-10-15,0 18-2 16,0 15 2-16,-2 6 16 15,-18 3-6-15,6 0 1 16,-10-4-7-16,9-4 0 0,-11-10-4 16,20-5 2-16,-3-8 6 15,9-10-8-15,0-2 0 16,0-3 6-16,0 0-5 16,0 0 5-16,0 0 9 15,0 0-2-15,0-23 17 16,15-11-22-16,17-6-6 15,7-6 4-15,-1-8-1 16,6-9-5-16,-3-3 0 16,4-2 0-16,-1 11 7 0,-12 16-7 15,-10 13 0 1,-16 17 0-16,-3 8 0 0,-3 3-1 16,0 0 1-16,13 0-11 15,4 14 7-15,-1 20-15 16,15 15 19-16,-2 2 0 15,-7-3 2-15,-7 1-2 16,9-6 0-16,-2 1 3 16,-3-8-1-16,3-8-2 15,0-4 0-15,-13-10-5 16,4-5-2-16,-4-3-6 16,-9-4-6-16,0-2-27 15,0 3-11-15,0 0-39 16,0 0-46-16,-25 0-134 15,-44 6-256-15</inkml:trace>
  <inkml:trace contextRef="#ctx0" brushRef="#br0" timeOffset="20208">1698 4921 809 0,'0'0'225'0,"0"0"-49"15,0 0-21-15,0 0-68 16,0 0-52-16,0 0-8 16,184-41 12-16,-107 33-13 15,5 2 9-15,11-5-19 0,9 1-1 16,2-3-3-16,-5 4-11 16,-30 7-2-16,-25 2-62 15,-44 0-125-15,0 0-158 16,-38 11-293-16</inkml:trace>
  <inkml:trace contextRef="#ctx0" brushRef="#br0" timeOffset="24178">3223 4826 620 0,'0'0'237'0,"0"0"-88"0,0 0-19 16,0 0-5-16,0 0-35 15,0 0-19-15,0 0 16 16,-149-51-40-16,149 48-8 16,0 0 2-16,0 1-23 15,0 2 7-15,0-3-25 16,16 0-5-16,34 0-2 15,15 0 14-15,33 3-3 16,17-3-3-16,-8-3 2 16,5 1 2-16,-18-6-3 15,-11 5-2-15,-29 0 12 16,-21 2-9-16,-27 4 3 16,-6 0 4-16,0-2-4 0,0 2 20 15,0-6-17-15,0-2 2 16,-22-7 14-16,-17-1-25 15,-15-2 0-15,1 1 0 16,-2 2 1-16,8-2 7 16,12 6-8-16,16 0 0 15,-1 2 3-15,17 4-3 16,-2 1 0-16,5 4 0 16,0 0 0-16,0 0-2 15,0 0-14-15,44 0 4 16,13 4 11-16,32 16 2 15,3-4-1-15,0 5 2 0,-10-1 2 16,-5 2-3-16,-8 3-1 16,-25-1 0-16,-11-2 0 15,-27 2 0-15,-6 1-2 16,-28 7-23-16,-74 8-74 16,-35 3-126-16,-15 2-532 15</inkml:trace>
  <inkml:trace contextRef="#ctx0" brushRef="#br0" timeOffset="28283">6060 4592 753 0,'0'0'239'0,"0"0"-96"16,0 0-16-16,0 0-24 15,0 0-32-15,0 0-39 0,16-12 1 16,-16 12-22-16,0 0-2 16,0 6-9-16,9 17 0 15,4 10 7-15,-3 6-1 16,-4 0-5-16,-3 2 14 15,3-5-13-15,1 5-2 16,-4-7 0-16,3-5 0 16,0-3-12-16,4-6-155 15,-4-7-149-15,-6-1-366 16</inkml:trace>
  <inkml:trace contextRef="#ctx0" brushRef="#br0" timeOffset="28568">6774 4566 771 0,'0'0'235'0,"0"0"-90"16,0 0-32-16,0 0-29 15,0 0-42-15,0 0-25 16,0-6 17-16,8 6-15 15,-3 15-2-15,4 9 35 16,5 3-12-16,2 2-20 16,-1 2-9-16,1 1-9 0,6-4 9 15,-12 4-11 1,2-3 0-16,-2 2-2 0,4-3-34 16,-6-2-123-16,9-6-120 15,-1-9-338-15</inkml:trace>
  <inkml:trace contextRef="#ctx0" brushRef="#br0" timeOffset="28850">7302 4575 653 0,'0'0'280'0,"0"0"-87"16,0 0-31-16,0 0-30 15,0 0-15-15,0 0-75 16,0-54-13-16,0 54-19 16,0 0-7-16,13 11-6 0,2 15-4 15,1 5 7-15,13 1 13 16,-6 4-10-16,-4-1-2 16,3 3 0-16,-6-5 2 15,6 1 1-15,-7-5-4 16,1-3-31-16,6-3-93 15,8-9-135-15,1-11-158 16</inkml:trace>
  <inkml:trace contextRef="#ctx0" brushRef="#br0" timeOffset="29116">7950 4532 615 0,'0'0'264'0,"0"0"-71"15,0 0-34-15,0 0 3 16,0 0-85-16,0 0-22 16,16-29-22-16,-16 29-21 15,0 0-2-15,12 0-10 16,-2 18-4-16,5 10-3 16,15 3 14-16,-14 4-9 15,6-3 2-15,-6-1 0 16,-1 3 4-16,-5-2-4 15,2 2-7-15,10-5-104 16,5-7-143-16,7-6-192 0</inkml:trace>
  <inkml:trace contextRef="#ctx0" brushRef="#br0" timeOffset="29360">8722 4444 381 0,'0'0'559'16,"0"0"-365"-16,0 0-28 16,0 0-42-16,0 0-47 15,0 0-68-15,15-15-9 16,-15 49 0-16,13 10 7 0,-10 1 6 16,11-3-1-16,2-4-2 15,-2-3 0-15,3-6-10 16,-1-1 0-16,-3 3-7 15,-7-3-45-15,-6 1-183 16,9-9-248-16</inkml:trace>
  <inkml:trace contextRef="#ctx0" brushRef="#br0" timeOffset="29582">9242 4846 210 0,'0'0'719'16,"0"0"-560"-16,0 0 9 0,0 0-33 16,0 0-64-16,0 0-50 15,-8-11-6-15,8 8-15 16,31 0 0-16,23 0-2 16,20-2-1-16,1 1-104 15,5 4-184-15,-14 0-297 16</inkml:trace>
  <inkml:trace contextRef="#ctx0" brushRef="#br0" timeOffset="29785">10006 4778 556 0,'0'0'246'0,"0"0"-167"0,0 0-2 16,0 0-11-16,0 0-43 16,0 0-17-16,244-3 6 15,-196 3-12-15,2 0-14 16,-5 0-138-16,-14 0-351 16</inkml:trace>
  <inkml:trace contextRef="#ctx0" brushRef="#br0" timeOffset="29940">10564 4761 545 0,'0'0'145'0,"0"0"-121"16,0 0-22-16,0 0 40 16,0 0-42-16,0 0-4 15,261-6-204-15</inkml:trace>
  <inkml:trace contextRef="#ctx0" brushRef="#br0" timeOffset="27514">5389 4617 70 0,'0'0'226'0,"0"0"-66"16,0 0-30-16,0 0 33 16,0 0 3-16,0 0-27 15,0 0 6-15,-53-5-22 16,53 5-3-16,0 0-23 16,0 0-49-16,0 0-3 15,0 0-20-15,0 0-6 16,0 0 6-16,0 0-22 15,0 0 8-15,0 0 7 16,0 0-14-16,0 0 8 16,0 0-8-16,0 0-3 15,0 5 4-15,0 13-5 16,0 4 0-16,6 4 15 16,3 3-14-16,-2 0 3 0,-4-1-4 15,-3 4 4-15,0-7-3 16,0 4 0-16,0-4-1 15,0-1 0 1,0-5-30-16,0 1-40 0,0-3-48 16,0 4-108-16,6-4-63 15,-6 0-639-15</inkml:trace>
  <inkml:trace contextRef="#ctx0" brushRef="#br0" timeOffset="27924">5532 4758 555 0,'0'0'183'16,"0"0"-42"-16,0 0-8 15,0 0-47-15,0 0 5 16,0 0-18-16,49-66 7 16,-49 62-12-16,0 4-13 0,0 0-8 15,0 0 6 1,0 0-26-16,0 0-4 0,0 0 1 16,0 0-15-16,0 0 9 15,0 0-18-15,0 0 0 16,0 0 0-16,0 0 0 15,8 8-13-15,6 14 11 16,8 6 2-16,-6 4 1 16,-1 2 0-16,-5-1-1 15,3-3 2-15,-10 4-2 16,3 0-31-16,0-2-87 16,1-1-54-16,-7-6-168 15</inkml:trace>
  <inkml:trace contextRef="#ctx0" brushRef="#br0" timeOffset="30536">11333 4294 818 0,'0'0'234'16,"0"0"-39"-16,0 0 5 16,0 0-79-16,0 0-37 15,0 0-35-15,0-13-7 0,0 13 0 16,0 0-36-16,0 0 1 16,0 5-7-16,0 8 4 15,3 13-8-15,14 6 4 16,11 6 0-16,-20-1 7 15,6 3-4-15,-8 0-3 16,-2 0 0-16,2-3 0 16,3 0 1-16,-2 0-1 15,-7 1-43-15,6 2-37 16,3-6-135-16,20-8-178 16</inkml:trace>
  <inkml:trace contextRef="#ctx0" brushRef="#br0" timeOffset="30951">12067 4263 623 0,'0'0'280'0,"0"0"-110"16,0 0-28-16,0 0 6 0,0 0-52 16,0 0-28-1,0-103-3-15,0 103-27 0,0 0 4 16,0 0-24-16,0 0-1 15,0 0 8-15,0 0-24 16,0 0 5-16,0 3-6 16,9 26 1-16,24 14-5 15,0 8 4-15,-6 0 0 16,-5 4 0-16,-16-3 4 16,-6-1-7-16,0 0 3 15,0 7-66-15,-28-7-121 16,-4-5-389-16</inkml:trace>
  <inkml:trace contextRef="#ctx0" brushRef="#br0" timeOffset="31797">13016 4263 684 0,'0'0'236'0,"0"0"-90"16,0 0-14-16,0 0-4 16,0 0-49-16,0 0-19 15,-38-20-28-15,35 20-9 16,-3 0 4-16,-7 0-27 0,-6 9 0 16,-3 13 2-16,0 7 2 15,5 5 4-15,6 7-8 16,11-1 1-16,0 2-2 15,0-2 4-15,0-2-3 16,28-10 0-16,19-5 6 16,7-8-6-16,13-10 0 15,-3-5 0-15,3 0 16 16,-14 0-12-16,-5-15 4 16,-9-10 31-16,-17-6-7 15,-6-4 9-15,-16-5-24 16,0-3-4-16,0 1 15 15,-16-4-23-15,-17 12 1 0,-5 5-4 16,7 12 4 0,-7 8-7-16,-1 3 1 0,-15 6-15 15,-18 0 7-15,-2 12-42 16,-14 23-80-16,17 1-137 16,40-4-292-16</inkml:trace>
  <inkml:trace contextRef="#ctx0" brushRef="#br0" timeOffset="32424">13871 4206 589 0,'0'0'318'15,"0"0"-150"-15,0 0 11 16,0 0-36-16,0 0-41 16,0 0-43-16,16-49-17 15,-16 49-13-15,0 0 9 16,0 0-31-16,0 0 6 0,0 0 2 16,0 0-8-16,0 20 10 15,0 6-12-15,0 11 28 16,0 1-6-16,0-4-27 15,0 3 7-15,0 6-2 16,0-6-1-16,0 6 1 16,0-6-5-16,0-3 0 15,0-2-3-15,0-3 3 16,0-4-39-16,9 1-52 16,4 0-104-16,-13-3-193 15</inkml:trace>
  <inkml:trace contextRef="#ctx0" brushRef="#br0" timeOffset="32922">14519 4395 757 0,'0'0'236'0,"0"0"-101"16,0 0 12-16,0 0-30 15,0 0-29-15,0 0-34 0,0-29 9 16,0 29-39 0,0 0 9-16,0 0-13 0,0 0-17 15,0 0-2-15,0 9-1 16,-13 12-3-16,4 7-4 15,-4 6 9-15,13 0-2 16,0-3 0-16,0-5 2 16,0-4-3-16,38-7 1 15,7-7 0-15,3-2 8 16,13-6-7-16,8 0 3 16,-9 0 6-16,-5-6 1 15,-18-13 17-15,-2-7-1 16,-19-8-4-16,-7-3 16 15,-9-7-22-15,0-4 4 16,0 3 1-16,-41 2-15 0,-9 8 11 16,3 12-18-16,1 6 2 15,-1 11-5-15,-20 6 3 16,-31 11-14-16,-26 47-97 16,0 2-182-16</inkml:trace>
  <inkml:trace contextRef="#ctx0" brushRef="#br1" timeOffset="48027">15742 4434 120 0,'0'0'338'0,"0"0"-183"0,0 0 0 16,0 0-15-16,0 0-13 15,0 0-36-15,0 0 11 16,-98-28-8-16,82 25-13 15,-7 0-5-15,7 3-31 16,4 0-6-16,2 0 0 16,10 0-22-16,0 0 5 15,0 0-12-15,0-4-10 16,0 4 0-16,10-1-8 0,29-2 6 16,14 0 2-1,15 0 3-15,1 0 3 0,-9 3-6 16,-5 0 2-16,-5-2 0 15,-12-1-2-15,-7-4 0 16,-4-1 3-16,-13 0-1 16,6-1-2-16,-10-2 11 15,-1-1-6-15,-9-2 16 16,0-3-14-16,0 3-5 16,0-4 10-16,0 4-10 15,-15 3-2-15,-12-1 1 16,-1 4 5-16,-4-1-7 15,4 4 1-15,12 1 0 16,7 4 1-16,2 0-1 16,7 0-1-16,0 0-1 0,0 0 2 15,0 0-3 1,0 0 3-16,13 0-14 0,28 0 12 16,14 6 3-16,17 8-1 15,7 0 6-15,-5 1-6 16,-16-1 4-16,-14 0-4 15,-16-2 0-15,-18 1 7 16,-10 6-7-16,0 9 0 16,-22 12-2-16,-71 12-31 15,-22 7-80-15,-20 2-192 16,4-7-254-16</inkml:trace>
  <inkml:trace contextRef="#ctx0" brushRef="#br1" timeOffset="69994">17309 3883 225 0,'0'0'551'0,"0"0"-352"16,0 0-79-16,0 0 7 0,0 0-9 15,0 0-37-15,-30-18-12 16,30 18-11-16,0 0-18 15,0 0-5-15,0 0-8 16,0-2-3-16,0-1-1 16,0 1-14-16,23-2-6 15,31-4-6-15,45-1 8 16,36-7-5-16,38-5 1 16,1 1 2-16,-15 3 6 15,-28 0-9-15,-34 3 0 16,-39 8 0-16,-29 2-12 15,-29 4-44-15,0 0-54 16,-22 0-98-16,-55 18-74 16,-8 5-312-16</inkml:trace>
  <inkml:trace contextRef="#ctx0" brushRef="#br1" timeOffset="70280">17928 3823 724 0,'0'0'222'15,"0"0"-63"-15,0 0-11 16,0 0-26-16,0 0-33 16,0 0-26-16,25-17-5 15,-18 17-25-15,-7 0-8 16,6 0 0-16,3 11-18 0,1 24 2 16,9 13 17-1,-10 9-18-15,2 6 17 0,-11 2-23 16,0 7 6-16,0-1-4 15,0-5-4-15,0-3 3 16,0-8-3-16,0-13-36 16,0-10-47-16,-11-9-90 15,2-5-87-15,2-4-87 16,-5-9-397-16</inkml:trace>
  <inkml:trace contextRef="#ctx0" brushRef="#br1" timeOffset="70872">18227 4252 883 0,'0'0'198'0,"0"0"-7"0,0 0-34 16,0 0-45-16,0 0-52 16,0 0-29-16,9-37 5 15,-3 37-30-15,-6 0-4 16,10 0-4-16,2 8-3 15,4 18 5-15,11 9-2 16,1 1 4-16,2 7 4 16,6-3-6-16,-4-3 1 15,-1-8-3-15,-9-6 5 16,-5-12-3-16,5-2 0 16,-15-4-4-16,2-5 3 0,-3 0 2 15,4 0-1 1,6-10 13-16,-1-19-11 0,7-9 9 15,-6-6 5 1,3 5-9-16,-8 5 12 0,-5 14-8 16,-3 9-6-16,-3 5 11 15,0 6-15-15,6 0 0 16,1 0-1-16,9 0-12 16,6 8 8-16,3 12 2 15,11 7 2-15,-19-2-8 16,19 4 7-16,-11 0-1 15,10-7 0-15,-3-5-5 16,-17-8 4-16,9-7-2 16,-15-2 5-16,4 0 0 15,-4 0 2-15,7 0-2 0,0-22 10 16,6-10-8-16,-10 1 12 16,-8-1-12-16,8-7 1 15,-1-5 11-15,11-2-14 16,0 4-6-16,-6 8 4 15,-7 11-31-15,-3 14-41 16,-6 9-69-16,0 0-129 16,0 20-164-16</inkml:trace>
  <inkml:trace contextRef="#ctx0" brushRef="#br1" timeOffset="71277">19297 4289 252 0,'0'0'661'0,"0"0"-467"16,0 0-17-16,0 0-15 15,0 0-58-15,0 0-53 16,0-49 6-16,0 49-25 16,-9 0-30-16,2 0 11 15,-5 0-13-15,1 3-1 16,6 23-9-16,2 12 14 0,3-2-4 15,0 2 0 1,0-10-1-16,0-3-6 0,38-7 2 16,-4-10 5-16,12-2-4 15,4-6 8-15,-9 0-4 16,-3-3 5-16,1-16-3 16,-17-7 7-16,-11-3-5 15,-11-5 4-15,0-3 12 16,0 0-12-16,-33 2 0 15,-28 4-8-15,-2 11-4 16,-5 5 1-16,15 7-14 16,28 8-12-16,9 0-36 15,16 0-86-15,0 0-171 16,0 0-316-16</inkml:trace>
  <inkml:trace contextRef="#ctx0" brushRef="#br1" timeOffset="71562">19536 3635 979 0,'0'0'211'0,"0"0"-28"16,0 0-41-16,0 0-54 15,0 0-22-15,0 0-40 16,33-42 3-16,-33 42-13 15,5 0-16-15,1 16 0 0,10 12-9 16,-7 12 9-16,-2 5 5 16,-7 1-5-16,0 3 0 15,0-3-3-15,0 2 1 16,0 5-26-16,-10-5-67 16,10 3-45-1,0-5-189-15,0-1-210 0</inkml:trace>
  <inkml:trace contextRef="#ctx0" brushRef="#br1" timeOffset="72110">19894 4472 622 0,'0'0'289'16,"0"0"-150"-16,0 0-11 16,0 0 6-16,0 0-31 15,0 0-56-15,175-129 15 16,-153 104-8-16,-6-7-24 16,0 0 10-16,-4 1-17 15,-12-3-12-15,0 5 9 16,0 9-17-16,0 6 2 15,0 8 11-15,0 3-16 16,0 3 1-16,0 0-1 0,0 0-9 16,0 0 7-16,0 0-10 15,-6 12 6-15,-7 5-3 16,10 6 9-16,3 0-1 16,0 6-14-16,16 2 14 15,32-2-8-15,12 2 9 16,0-2 0-16,-5-1-1 15,-8-1 4-15,-9 3-5 16,-10-7 2-16,-6 2 0 16,-17-7-3-16,-5-1 3 15,0-3-7-15,0 1 2 16,-33-4 5-16,-27 0 11 16,-9-2-11-16,-14-3 2 0,7-6 4 15,5 0-6 1,12 0 0-16,21-4-6 0,18-15-35 15,20-16-26-15,3-19-124 16,89-6-170-16</inkml:trace>
  <inkml:trace contextRef="#ctx0" brushRef="#br1" timeOffset="91354">15028 7548 828 0,'0'0'212'0,"0"0"-95"0,0 0 26 16,0 0-29-16,0 0-41 15,0 0-15-15,0 0-19 16,22-5-6-16,-22 5 5 16,0 0-26-16,0 0 0 15,0 0-2-15,0 0-8 16,0 0-2-16,0 2-1 15,0 16 1-15,0 2 3 16,-25 7 4-16,9 3-6 16,-4 4-1-16,20 3 1 15,0 6-5-15,0-6 4 16,36-3 0-16,27-8 0 16,20-8 4-16,8-10-4 15,8-8 5-15,-14 0-3 0,-2 0 10 16,-23-26-9-16,1-2 14 15,-7-7 12-15,-13-8-6 16,-2-3 6-16,-23 1-7 16,-16-7-8-16,0-2 9 15,-4 6-20-15,-47 5-2 16,-6 9 5-16,-9 10-6 16,5 7-2-16,7 9 1 15,7 8-10-15,-8 0 7 16,-5 3-51-16,-16 28-30 15,0 15-38-15,21-5-177 16,21-11-320-16</inkml:trace>
  <inkml:trace contextRef="#ctx0" brushRef="#br1" timeOffset="92179">14497 7496 771 0,'0'0'193'16,"0"0"-29"-1,0 0-46-15,0 0 42 0,0 0-45 16,0 0-48-16,22-8 13 15,-22 8-36-15,0 0-19 16,0 0 7-16,0 0-26 16,0 0 15-16,0 0-21 15,0 0 3-15,0 0 0 16,3 12-3-16,3 13 0 16,10 9 5-16,-2 7 0 15,2-1 1-15,-1-6-5 16,-8-3 4-16,2 1-1 0,-3-1-1 15,-6-5-3 1,4 0 2-16,2-9 4 0,-6-3-9 16,0-2 3-16,0-1-16 15,0 3-12-15,0-2-34 16,0 2-39-16,0 4-65 16,0 1-177-16,0-2-432 15</inkml:trace>
  <inkml:trace contextRef="#ctx0" brushRef="#br1" timeOffset="97691">10853 7723 761 0,'0'0'191'0,"0"0"-64"0,0 0-6 16,0 0 15-16,0 0-20 16,0 0-73-16,-28-38 24 15,18 33-30-15,10 2 24 16,-6 0-39-16,3 3-1 15,3 0 1-15,-6 0-22 16,-1 0-5-16,-15 23-5 16,-3 11 10-16,2 15 4 15,7-1-4-15,16-5 0 16,0 6 1-16,0-9 2 16,39-5-6-16,15-13 3 0,5-8 0 15,12-11-1-15,5-3 0 16,-6 0 1-16,6-17 10 15,-15-15-9-15,-14-11 7 16,-18-2 1-16,-29-7 4 16,0-5 7-16,-38 0-20 15,-45 3 2-15,-3 11-4 16,-12 17 0-16,5 18-2 16,8 8-12-16,-5 20-65 15,12 28-97-15,4 12-291 16</inkml:trace>
  <inkml:trace contextRef="#ctx0" brushRef="#br1" timeOffset="98300">9685 7806 756 0,'0'0'204'0,"0"0"-82"15,0 0-35-15,0 0 19 16,0 0 31-16,0 0-84 16,0-12 16-16,-6 12-25 15,6 0-5-15,-5 0-8 16,-1 0-28-16,-10 3 3 15,1 20-2-15,-8 11-3 16,8 9 0-16,15 0 2 0,0 2-2 16,0-4 0-16,38-7-1 15,15-12 0-15,8-7 0 16,2-15 2-16,5 0 5 16,-9 0 3-16,-10-34 13 15,-11-3 15-15,-23-9-19 16,-15 0 1-16,0 0 19 15,0 1-28-15,-53 2 9 16,-18 2-20-16,-4 10 3 16,-8 12-9-16,7 7 4 0,5 12-29 15,2 0-6 1,11 28-40-16,11 15-54 0,0 9-202 16,11-7-771-16</inkml:trace>
  <inkml:trace contextRef="#ctx0" brushRef="#br1" timeOffset="95277">13887 7474 469 0,'0'0'234'15,"0"0"-104"-15,0 0 20 0,0 0-40 16,0 0 5-16,0 0 2 16,0 0-47-16,6-23-8 15,-6 23-26-15,3 0-14 16,-3 0 7-16,0 0-17 15,0 0-5-15,0 0 22 16,0 0-23-16,0 0 8 16,0 0 2-16,7 0-15 15,-7 0 22-15,0 0-13 16,0 0-1-16,6 0 2 16,-6 0-5-16,0 0 0 15,0 0-3-15,0 0 5 16,0 0 8-16,0 0-13 15,0 0 2-15,0 0 10 16,0 0-13-16,0 0 2 0,0 0 3 16,0 0-5-16,0 0 6 15,6 0-8-15,-6 0 0 16,3 0-4-16,-3 9 5 16,8 22-1-16,-3 12 1 15,-2 7 0-15,5 3 3 16,-8 1-4-16,12 0 0 15,-10-2 2-15,6-6-2 16,-2-6 0-16,-6-9-1 16,0-5-8-16,0-6-54 15,0-3-86-15,0 3-160 16,-16 0-267-16</inkml:trace>
  <inkml:trace contextRef="#ctx0" brushRef="#br1" timeOffset="96531">13125 7665 671 0,'0'0'228'16,"0"0"-87"-16,0 0-23 15,0 0 22-15,0 0-53 0,0 0-27 16,12-8-1-16,-12 8-23 16,0 0-14-16,0 0 2 15,0 0-23-15,0 0 0 16,0 0-1-16,0 6-2 16,-12 16 2-16,-20 10 2 15,16-4 0-15,10 4 2 16,6 5-4-16,0-6 0 15,6 4 2-15,38-6-2 16,16-6 0-16,-2-9 3 16,8-12-2-16,5-2 2 15,-5 0-2-15,-5-8-1 16,-14-18 23-16,-2-8 13 16,-27-3 5-16,-5-6-11 0,-13-3-11 15,0-5 16-15,-16-6-21 16,-37 8-13-16,-15 3 15 15,8 15-16-15,1 11-3 16,4 8-6-16,1 12 4 16,-6 0-6-16,-10 17-49 15,-12 29-55-15,-4 8-100 16,-1 9-298-16</inkml:trace>
  <inkml:trace contextRef="#ctx0" brushRef="#br1" timeOffset="97078">12238 7725 685 0,'0'0'242'0,"0"0"-105"16,0 0-7-16,0 0-15 15,0 0-30-15,0 0-9 16,-19-54-35-16,13 54-12 15,0 0 3-15,-1 0-25 16,-9 0-1-16,-9 20-2 16,-6 12-2-16,1 2 7 15,8 0-9-15,13 5 0 16,9 0 3-16,0-6-2 16,0-1-2-16,48-6 1 15,18-9 0-15,5-11 7 16,11-6-6-16,-2 0-1 15,-5-10 15-15,-15-15 5 0,-14-3 15 16,-24-9-10 0,-19-9-10-16,-3-3 11 0,-22-2-19 15,-58-1-2-15,-24 7 3 16,-5 10-8-16,4 18-3 16,3 17-9-16,11 0-47 15,14 26-54-15,17 23-176 16,38 5-296-16</inkml:trace>
  <inkml:trace contextRef="#ctx0" brushRef="#br1" timeOffset="103349">16622 7548 528 0,'0'0'315'0,"0"0"-160"0,0 0-16 16,0 0-3-16,0 0 7 15,0 0-47-15,0 0-24 16,-82-17-28-16,82 14-16 15,0 3-4-15,6-3-24 16,42 3-8-16,24-5 8 16,24 2 18-16,34-3-1 15,7-3-6-15,6 3-2 16,-6-2 18-16,-13 0-19 16,-26 2 1-16,-28-1 11 15,-26 5-18-15,-25-1 2 16,-13 3 4-16,-6-2-7 15,0 2 16-15,0 0-14 0,0-9-2 16,-6 0 22-16,-29-2-16 16,-32-3 1-16,-9 0-8 15,-10 5 4-15,4 0-8 16,15 3 4-16,26 1 0 16,19 1 6-16,22 4-5 15,0-2-1-15,0 2 0 16,0 0-4-16,6 0 3 15,48 0-11-15,16 0 12 16,23 0-4-16,4 14 7 16,5 3-3-16,4 1 4 15,-9 7 1-15,-4-2-5 0,-24 3 0 16,-25-4 0-16,-17-4 0 16,-21 2 0-16,-6 3 0 15,-17 3-3-15,-71 8-3 16,-30 6-52-16,-28 3-81 15,3 2-143-15,3 10-511 16</inkml:trace>
  <inkml:trace contextRef="#ctx0" brushRef="#br0" timeOffset="125760">19253 7062 182 0,'0'0'661'0,"0"0"-475"0,0 0-18 15,0 0-42-15,0 0 1 16,0 0-51-16,13-63-2 16,-13 63-1-16,0 0-35 15,0 0-1-15,3 0-16 16,-3 0-8-16,6 0 9 15,-6 0-15-15,0 0-1 16,0 0 3-16,0 0-6 16,0 0-6-16,0 12 3 15,0 25 0-15,-22 11 16 16,-17 13-7-16,1-4-4 16,7 3 5-16,9 2-8 0,12 7-2 15,10-3 0-15,0-3 3 16,0-5-2-16,0-16-1 15,38-16 0-15,3-9-5 16,17-14 6-16,-1-3-1 16,-4 0 0-16,8-9 2 15,-17-16 2-15,-12-4-2 16,-10-5 2-16,-8-4 9 16,-14 1-11-16,0 0 12 15,-14 3-2-15,-30 8-9 16,-13 6 4-16,-20 14-7 15,-6 6-2-15,-8 0-2 16,9 18-4-16,5 18-32 16,14 16-57-16,18 8-100 15,23-1-380-15</inkml:trace>
  <inkml:trace contextRef="#ctx0" brushRef="#br1" timeOffset="98853">8395 7791 701 0,'0'0'206'0,"0"0"-35"15,0 0-38-15,0 0 0 16,0 0-23-16,0 0-52 15,-19-46-4-15,12 46-20 16,1 0 5-16,6 0-25 16,-6 0-6-16,-10 0-8 15,-1 23-5-15,-5 6 5 0,3 11 12 16,7-3-8 0,12 3-4-16,0 1 3 0,15-11-3 15,37-4 5-15,5-8-5 16,9-10 0-16,17-8 12 15,-3 0 4 1,8-8 7-16,-11-24-5 0,-17-2 0 16,-25-7 11-16,-15 2-9 15,-20-4-3-15,0 5 12 16,-39 2-20-16,-34 7 2 16,-23 6-11-16,-15 8-2 15,-7 10 1-15,5 5-6 16,4 0-22-16,15 11-40 15,23 25-53-15,30 0-117 16,18-5-268-16</inkml:trace>
  <inkml:trace contextRef="#ctx0" brushRef="#br1" timeOffset="99409">7417 7869 833 0,'0'0'198'16,"0"0"-58"-16,0 0 3 15,0 0-49-15,0 0-19 16,0 0-18-16,19-87-25 16,-27 85-4-16,-3 2-10 15,-6 0-2-15,7 0-2 16,-2 0-14-16,-7 0 0 15,-3 26 6-15,-13 8-3 0,16 11-2 16,7 4-1-16,12-3 0 16,0 5-2-16,59-16 0 15,28-7 2 1,17-13-1-16,10-15 3 0,-5-7 14 16,-24-27 10-16,-11-8 6 15,-43-7 5-15,-15 4-21 16,-16-4-1-16,0 3 5 15,-38 6-16-15,-45 5 1 16,-12 10-5-16,-19 13-9 16,-7 12 7-16,0 0-35 15,14 6-30-15,8 22-22 0,12 7-110 16,28 1-174 0</inkml:trace>
  <inkml:trace contextRef="#ctx0" brushRef="#br1" timeOffset="100031">5987 7957 573 0,'0'0'175'0,"0"0"6"15,0 0-31-15,0 0-21 16,0 0-22-16,0 0-6 16,34-72-39-16,-34 67 10 0,0-1-36 15,0 3 10 1,0 1 9-16,0-4-33 0,0 6-4 16,0 0-8-16,0 0-2 15,0 0-8-15,-6 0-11 16,0 20 11-16,6 14-4 15,0 6 6-15,0-6-4 16,23 4-1-16,30-15 3 16,7-12 7-16,5-6-5 15,7-5-2-15,-1-5 17 16,-18-24-13-16,1-6 14 16,-23 2 8-16,-12 1-10 15,-19 0 12-15,0 4-21 16,-5-3-1-16,-47 0 14 15,-11 7-20-15,-20 8-3 16,-8 6 3-16,-2 10-18 16,-6 0-9-16,21 0-36 0,4 26-18 15,11 3-55-15,8 8-164 16,5 0-185-16</inkml:trace>
  <inkml:trace contextRef="#ctx0" brushRef="#br1" timeOffset="100557">5323 7734 507 0,'0'0'209'0,"0"0"-45"15,0 0-38-15,0 0-13 16,0 0 2-16,0 0-22 16,-86-51-14-16,80 48-25 15,-4 3-7-15,4 0 4 16,-4 0-35-16,-5 0-8 0,-8 0 4 15,-5 11-9 1,5 17-6-16,7 1 3 0,7 5 0 16,9 1-1-16,0 7 1 15,0 1 0-15,0-3-3 16,39-5 3 0,21-17-2-16,15-14-3 0,18-4 5 15,-2 0 6-15,-8-19-3 16,-20-13 20-16,-8 1 15 15,-26-3-18-15,-20-4 3 16,-9 5-6-16,0-7-9 16,-38-1-3-16,-54 1-5 15,-28 6-8-15,-20 17 2 16,-6 14-20-16,18 3-33 0,26 31-50 16,36 20-211-1,35 18-448-15</inkml:trace>
  <inkml:trace contextRef="#ctx0" brushRef="#br0" timeOffset="128602">5307 5252 673 0,'0'0'208'0,"0"0"-109"16,0 0 18-16,0 0 0 15,0 0-33-15,0 0-9 0,13 0-21 16,-13 0-4-16,0 0-4 16,0 0-15-16,0 0 8 15,0 0-21-15,0 0-4 16,0 0 12-16,0 0-16 15,0 0 1-15,0 0-3 16,0 0-7-16,-6 0-2 16,-27 6 5-16,-11 5-4 15,-3 4 15-15,1-1-15 16,2 4 0-16,3 1 0 0,-9 1 3 16,1 4-3-1,-4 1 0-15,-15 3 0 0,8 6 1 16,-3 1-1-16,-4 3 0 15,4-1 2-15,3 3 1 16,-7 3-3-16,10 2 0 16,-1 7 0-16,4 7-1 15,1 2 1-15,4 3 0 16,-1-3 4-16,9-7-1 16,5 4-3-16,-11-1 0 15,0 3 1-15,-5 3 3 16,-8 3-4-16,6 5 0 15,0 1 4-15,6-1-4 16,11-2 0-16,15 0-1 16,-8-6 0-16,14 2 1 0,1-2 0 15,-1 0 1 1,-6-3-1-16,6 0 1 0,0 0-1 16,0 3-5-16,-7 0 5 15,1 0 7-15,6-1-7 16,4-1-1-16,12-1-2 15,0 0 4-15,0 0-2 16,0 2 1-16,0 5 0 16,0-8 0-16,0 4 0 15,0-5 0-15,0-1 4 16,0 3-4-16,0 0 0 16,6-3-1-16,7 6 1 15,2-3-1-15,1-1 1 0,7-1 0 16,-1 2 2-16,4-6 1 15,-4 3-6-15,0-5 3 16,3-3 0-16,-2 0 3 16,9-7-3-16,-4 1 0 15,10 0 0-15,6 0 4 16,5 3-2-16,1 0-2 16,8 0 0-16,8 2-3 15,-6-3 4-15,4 4-1 16,-4-6 4-16,6-3-4 15,-1-3 0-15,2-3 0 16,2 0 4-16,-6-3-7 0,11-1 3 16,3-4 0-16,-2 2-1 15,4-2 4-15,-2 3-3 16,5-7 0-16,1 1 4 16,-6 0-7-16,-8-3 3 15,-9-3 0-15,-11 0 0 16,-2-4 3-16,-9-6-3 15,1 2 0-15,-11-7 3 16,-12 5-5-16,-4-7 2 16,-8 0 0-16,-4 0-1 15,6 0 3-15,-6 0-2 16,0 0 15-16,0-12-13 16,0-5 7-16,0-3-4 15,0 6-3-15,-6-1 8 0,-16 1-7 16,6 3-2-16,-6-1 7 15,5 1-6-15,1-1-2 16,7 0 2-16,-4 2 1 16,4-2 4-16,-4 0-7 15,3 4 0-15,4-4 5 16,-3 4-3-16,2 2 0 16,1 3-1-16,6 3 0 15,0-2 4-15,0 2-5 16,0 0 0-16,0 0 1 15,0 0 1-15,0-3-2 16,0 3 0-16,0 0 1 16,0 0 0-16,0 0-1 0,0 0 0 15,0 0 0 1,0 0 0-16,0 0-1 0,0 0 0 16,0 0 1-16,-3 0-2 15,3 0 2-15,0 0-7 16,0 0 5-16,0 3-5 15,16 11 7-15,22 3 1 16,7 9-1-16,2 2 5 16,7 3-5-16,-1 4 0 15,-1-1-1-15,-5 4 2 16,-3-7-1-16,-11-3 0 16,-17-1 0-16,-4-11 2 0,-9 2-2 15,-3 2-2-15,-3-1 2 16,-80 11-8-16,-38 7-30 15,-17 2-106-15,1 1-301 16</inkml:trace>
  <inkml:trace contextRef="#ctx0" brushRef="#br0" timeOffset="129256">6711 9878 734 0,'0'0'184'0,"0"0"-55"15,0 0 11-15,0 0-14 16,0 0 10-16,0 0-21 15,-121-11-19-15,121 8-28 16,0 0-15-16,0 0-13 16,0 3-21-16,0-3-8 0,0 3 10 15,0 0-16-15,7 0-1 16,15 0-4-16,26 0 0 16,12 0 3-16,26 0-3 15,2-2 0-15,11-1 6 16,2-6-6-16,8 4-4 15,-17-1 4-15,-19 0-35 16,-42 6-41-16,-20 0-44 16,-11 0-116-16,0 0-150 15</inkml:trace>
  <inkml:trace contextRef="#ctx0" brushRef="#br0" timeOffset="129759">7887 9484 880 0,'0'0'238'16,"0"0"-84"-16,0 0-3 16,0 0-29-16,0 0-46 15,0 0-13-15,0-35-24 16,0 35-6-16,0 0 3 15,0 0-17-15,0 0 2 16,0 0-11-16,-13 0-6 0,-13 18 4 16,-12 13-8-16,-12 9 0 15,7 6 6-15,15 2-5 16,6 6-2-16,13 7 1 16,9-8 0-16,0 2 0 15,0-9 1-15,37-9-1 16,18-5 0-16,-1-10 0 15,-1-10-1-15,2-3 0 16,-1-7 1-16,-9-2-1 16,-1 0 1-16,-12 0 0 15,-7-13 7-15,-6-8-1 16,-19 4-1-16,0-3 10 16,0 0 7-16,-29-1-1 15,-34 5-15-15,-10 2 1 0,-3 2-7 16,-1 9 3-1,20 3-7-15,1 0-24 0,17 0-46 16,20 0-21-16,19 15-89 16,0-7-170-16,0-5-173 15</inkml:trace>
  <inkml:trace contextRef="#ctx0" brushRef="#br0" timeOffset="130823">8324 9177 670 0,'0'0'331'16,"0"0"-192"-16,0 0 30 15,0 0-20-15,0 0-54 16,0 0-31-16,23-134 3 15,-38 118-36-15,-53-2-2 16,-26 1-21-16,-43 8-6 16,-31 4 19-16,-36 5-20 15,-12 0 2-15,-13 0 6 16,-6 17-6-16,19 3-6 16,10 0 1-16,14 0 2 0,19 5 1 15,19-1-1 1,41-7 0-16,39-3-1 0,36-6 1 15,26-4-2-15,12-2 1 16,0 1 0-16,0-3-9 16,0 0 10-16,0 3 0 15,0-1-4-15,0 13 5 16,0 10-1-16,0 16 4 16,0 17 8-16,6 7 16 15,16 12-5-15,11 15-3 16,3 5 4-16,-3 9-10 15,-1-7 9-15,-10 0-8 16,-7-11-7-16,4-15 10 16,-16-6-9-16,10-16-2 15,-10-9 5-15,-3-2-10 0,8-12 3 16,-8-13-4-16,0-6 0 16,0-6 4-16,0-3-5 15,0 0 0-15,0 0 3 16,0 0 3-16,6 0-3 15,-6 0-3-15,6 0 1 16,-4 0-3-16,34 0 2 16,11 0 0-16,30 0 0 15,15 0 3-15,16 0-3 16,38 0 0-16,29 0 0 16,43-12 4-16,5-8-4 15,-9 1-7-15,-27 1 5 0,-28 7-7 16,-16 2 9-16,-19 3-5 15,-17 1 5-15,-2 0-2 16,-26 1 2-16,-18 2 0 16,-17 2-2-16,-12 0 4 15,-10 0-4-15,-5 0 2 16,-6 0 0-16,-8 0 5 16,5 0-4-16,-8 0 0 15,0-3-1-15,0 0 4 16,6 3-4-16,4-3 0 15,-4 0 4-15,3 3-5 16,4 0 1-16,-10-6 0 16,10 1 5-16,-4-7-4 0,7-10 1 15,0-10 1 1,4-5 1-16,-1-6-5 0,0 0 1 16,0-3 0-16,3-1 2 15,-7-9-1-15,4-3 1 16,-3-8 0-16,-13-4 2 15,-3-9-3-15,0-3-1 16,0-5 0-16,-16 7 4 16,-25 13-4-16,4 15 0 15,-9 9 4-15,15 15-1 0,-4 12-5 16,-3 5 2 0,-15 12-6-16,-46 0-3 0,-51 32-80 15,-76 31-77-15,-66 11-290 16</inkml:trace>
  <inkml:trace contextRef="#ctx0" brushRef="#br0" timeOffset="132677">2236 4020 777 0,'0'0'169'0,"0"0"-80"15,0 0 74-15,0 0-28 16,0 0-37-16,0 0-16 16,5-6-23-16,-5 4 5 15,-54-2-4-15,-43-1-41 16,-34 2-5-16,-15 3-7 16,-22 0 2-16,-24 0 4 15,-7 0-13-15,-4 12 0 16,8 2 8-16,30-3-5 0,19 1-5 15,26-4 2-15,24 1 0 16,4-4 6-16,19 4-6 16,26-4 0-16,17-1-2 15,21-2 6-15,9-2-8 16,0 4 4-16,0-4 0 16,0 0-1-16,0 16 1 15,-16 13-2-15,0 11-2 16,-12 11 3-16,12 4 1 15,16 8-1-15,0 6 3 16,0 8 7-16,0-1-9 16,44 5 0-16,4-1 22 0,0-5-18 15,9-2 11 1,-2 5-1-16,-14-1-5 0,-7 3 6 16,-8 3-5-16,-14-9-2 15,-2-5 4-15,-4-12-9 16,-3-11 4-16,-3-12-7 15,0-14 1-15,0-8 4 16,0-7-5-16,0-1 1 16,0-2 1-16,6-2-1 15,1 0-1-15,-1 0 0 16,19 0 0-16,14 3 0 16,27 2 3-16,36 1-3 0,29-6 4 15,37 0-1-15,19 0-1 16,8-16-2-16,-11-5 1 15,-19 4 5-15,-13 0-6 16,-21 0 0-16,-8-3 5 16,-2 0-5-16,-26 2-1 15,-13 2 1-15,-11 4 0 16,-21 4 4-16,-6-4-4 16,-1-3 0-16,1-1-2 15,0-7 2-15,-13 0-1 16,8-3 1-16,-13-6 0 15,8-2 9-15,-12-6-9 16,-3-8 0-16,-5-5 2 0,-14-6 0 16,0-12 4-16,0-4-5 15,-14-7 2-15,-27-5 4 16,-9 5-7-16,-5-1 0 16,-14 6 14-16,-8 5-10 15,1 13-2-15,7 6-1 16,-5 8 5-16,16 2-8 15,8 9 2-15,9 5 0 16,12 15 2-16,1 5-1 16,8 7-1-16,9 2 0 15,-13 0-11-15,9 0-26 16,-17 16-50-16,-28 39-44 16,-10 20-38-16,-12 18-246 0</inkml:trace>
  <inkml:trace contextRef="#ctx0" brushRef="#br0" timeOffset="-32070">13198 595 623 0,'0'0'312'0,"0"0"-175"16,0 0 17-16,0 0-15 15,0 0-33-15,0 0-23 16,-36 0-14-16,36 0-18 16,0 0-16-16,0 0-13 15,0 0 7-15,0 0-27 16,0 0 10-16,0-2-10 16,13-2-1-16,20 2 6 15,20-5-7-15,46-4 0 16,38-6 12-16,17-5-7 0,6 1-2 15,-17 1-1 1,-29 6-2-16,-41 6 4 0,-28 2-4 16,-30 3-10-16,-15 3-13 15,0 0-53-15,0 0-11 16,-15 0-29-16,-39 17-45 16,-7 8-101-16,1-1-138 15</inkml:trace>
  <inkml:trace contextRef="#ctx0" brushRef="#br0" timeOffset="-31015">13926 578 312 0,'0'0'383'16,"0"0"-153"-16,0 0-25 0,0 0-49 15,0 0-31 1,0 0-28-16,-83-40-14 0,80 40-9 16,3 0-41-16,0 0-21 15,0 0-2-15,-7 11-10 16,7 27 0-16,-6 16 12 15,-5 14 11-15,0 4-4 16,0 5-4-16,3 1-12 16,-6-5 12-16,8-4-14 15,6-8 2-15,-3-13-2 16,3-11 3-16,0-14-6 16,-5-12 2-16,5-5 0 15,0-6 4-15,-8 0-4 16,8 0 0-16,-16 0-5 15,-9 0 13-15,-19-3-7 0,-8-11 0 16,5-3 1-16,0 8 4 16,11 1-6-16,17 5 0 15,8 3-1-15,11 0 1 16,0 0-1-16,0 0-10 16,0 0-11-16,14 0 5 15,41 0 5-15,18 0 12 16,19 0 7-16,10 0-6 15,12-17 0-15,0-7 0 16,-9 2 3-16,-26-4 1 16,-11 1-5-16,-15-4 0 15,-4 0 13-15,-13 4-10 16,-12 8-2-16,-18 2 9 16,-6 9 9-16,0 0-2 0,0 4-7 15,0 2-3-15,0 0 11 16,0 0-18-16,0 0 6 15,0 0-6-15,0 0-11 16,0 0 6-16,0 31-14 16,16 15 14-16,12 6 2 15,-3-1 6-15,5-9-2 16,-8-13-1-16,-3-9-2 16,-7-14-1-16,-2-6 2 15,-4 0 1-15,0 0 8 0,4 0-2 16,12-26-1-1,0-5 0-15,11-6-1 16,-2 8-1-16,-15 6-3 0,6 6 0 16,-6 8-1-16,-4 4 1 15,12 5-5-15,1 0 3 16,3 0-7-16,10 3 8 16,0 17-2-16,1 0-2 15,-9 0 4-15,3 3-3 16,2-7 4-16,2 2-6 15,1-7 2-15,-11-5 4 16,4-3 0-16,7-3 1 16,1 0 2-16,15-28 2 0,2-10-5 15,-15-10 13 1,-8-1-9-16,-20-5 8 0,-13-4 1 16,0-5-3-16,-7 0 14 15,-35 9-19-15,-2 9 2 16,0 19 15-16,12 15-15 15,17 11 6-15,2 0-11 16,13 0-2-16,-11 34-2 16,11 20-12-16,0 9 14 15,0-1 5-15,11-4-5 16,33-12 0-16,0-4-1 16,5-7-10-16,-2-6 4 15,3-6-21-15,-2-6-29 16,3-6-6-16,-10-2-41 15,10-7-23-15,-9-2-87 0,-20 0-112 16,-10 0-207-16</inkml:trace>
  <inkml:trace contextRef="#ctx0" brushRef="#br0" timeOffset="-30820">15180 1055 541 0,'0'0'339'16,"0"0"-133"-16,0 0-31 15,0 0-12-15,0 0-92 16,0 0-51-16,22-22-18 16,87 16 21-16,12 1 13 15,-2-4-14-15,-10 3-16 0,-27 0-6 16,-24 1-14 0,-36 5-250-16,-22-3-382 0</inkml:trace>
  <inkml:trace contextRef="#ctx0" brushRef="#br0" timeOffset="-25156">16149 967 907 0,'0'0'173'0,"0"0"-19"0,0 0-27 15,0 0-25-15,0 0-44 16,0 0-17-16,0 0-3 16,-32-6-10-16,32 6 2 15,0 0-6-15,0 0-15 16,0 0 13-16,0 0-17 16,3 0-4-16,32 0-1 15,20 0 4-15,14 0 5 16,30 0-6-16,2 0-2 15,4 0 5-15,-20 0-5 16,-2 0-1-16,-15 0 1 0,-12-11 0 16,-11 2 1-1,-17 0-2-15,-11 4 0 0,-17-1 6 16,0-3-6-16,0-2 8 16,0-7-7-16,-23-1 1 15,-28-1-2-15,-2 0-1 16,-2 2 1-16,8 4 5 15,-4 0-5-15,9 6 0 16,7 2 3-16,10 0-3 16,9 3 0-16,10 3 0 15,6 0 2-15,0 0-4 16,0 0 2-16,0 0-2 0,0 0-1 16,0 0 0-1,38 0 3-15,9 0 0 16,27 15 2-16,-5 5-1 0,2 2-1 15,-2 4 0-15,-8 0-2 16,-1-1 5-16,-10 1-3 16,-15 0 0-16,-5 0 1 15,-21 3-2-15,-9 2 1 16,-3 0-32-16,-86 21-12 16,-28 7-116-16,-15 10-344 15,3 8-517-15</inkml:trace>
  <inkml:trace contextRef="#ctx0" brushRef="#br0" timeOffset="11774">10603 3105 998 0,'0'0'221'16,"0"0"-55"-16,0 0-10 16,0 0-72-16,0 0-46 15,0 0-21-15,50-18-14 16,-12 18 2-16,11-4 5 15,4 0-8-15,-2 2 9 0,2-4-11 16,8 3 0-16,9-3-4 16,10 3 3-16,8-3-86 15,-2-2-137-15,-9 0-233 16</inkml:trace>
  <inkml:trace contextRef="#ctx0" brushRef="#br0" timeOffset="12673">13871 2528 826 0,'0'0'176'0,"0"0"8"16,0 0 9-16,0 0-92 16,0 0-36-16,0 0-12 15,-6-6-17-15,-1 6-12 16,-8 0-22-16,-7 23 8 15,-5 6-5-15,5 5-5 0,16 3 0 16,6 0 1-16,0 3 1 16,0-3-4-16,55-2 2 15,11-6 0-15,17-12 7 16,2-9-7-16,1-8 1 16,4 0 11-16,-21 0-9 15,-18-12 4-15,-20-8 9 16,-20-5 7-16,-11-9 10 15,0-4-22-15,0 1-3 16,-33-3 3-16,-14 6-11 16,-10 5 0-16,2 9 0 15,-5 9-9-15,13 8 1 0,-8 3-44 16,11 0-36 0,13 29-68-16,21 2-232 0</inkml:trace>
  <inkml:trace contextRef="#ctx0" brushRef="#br0" timeOffset="13163">14910 2637 692 0,'0'0'213'0,"0"0"-84"0,0 0-13 15,0 0-19 1,0 0-30-16,0 0 11 0,0-44-7 16,0 44-31-16,0-2 5 15,0 2-19-15,0 0 10 16,0 0 5-16,0 0-33 16,0 0-5-16,0 0-3 15,0 0 3-15,0 8-8 16,0 15 5-16,-13 10 0 15,13 2 9-15,0 1-8 16,0-3-1-16,7-4 4 16,24-9-1-16,13-8-1 0,11-9-1 15,15-3 1 1,6 0 20-16,6-9 1 16,-14-17 1-16,-15-5 5 0,-4 0-14 15,-35-1 12-15,-6-3-13 16,-8 1 0-16,0-3 11 15,-33 5-20-15,-21 6 1 16,-5 7-6-16,7 10 0 16,11 5-2-16,3 4-6 15,-7 0-5-15,-9 30-21 16,-7 19-88-16,8 5-200 16</inkml:trace>
  <inkml:trace contextRef="#ctx0" brushRef="#br0" timeOffset="11985">11807 3005 480 0,'0'0'501'0,"0"0"-353"0,0 0 21 16,0 0-81-16,0 0-44 16,0 0-13-16,184-39-26 15,-99 35-4-15,20 4-1 16,-9 0-36-16,8 0-132 15,-18 0-145-15,-13 0-323 16</inkml:trace>
  <inkml:trace contextRef="#ctx0" brushRef="#br0" timeOffset="12158">12711 2934 601 0,'0'0'265'16,"0"0"-152"-16,0 0 31 15,0 0-55-15,0 0-33 16,0 0-11-16,159-26-29 0,-98 21-11 16,2 1-5-16,11 2-22 15,-11-4-219-15,4 0-553 16</inkml:trace>
  <inkml:trace contextRef="#ctx0" brushRef="#br0" timeOffset="14495">16372 2471 625 0,'0'0'321'15,"0"0"-128"-15,0 0-11 0,0 0-71 16,0 0-32 0,0 0-9-16,-77-6-36 0,77 3-4 15,6-6-12-15,26-5 3 16,7-3 24-16,11-6-33 16,-9 0 5-16,-6 9 2 15,-15-1-11-15,-1 5 12 16,-16 4-8-16,-3 0-3 15,6 3 14-15,-6 0-14 16,7 3 2-16,-7 0 2 16,3 0-10-16,3 0 0 15,-6 0-3-15,6 3-18 0,-3 26 18 16,10 14 2 0,-3 8 0-16,-4 2 2 0,0 0 0 15,-6 1-6-15,0-4 2 16,0-11 0-16,0-5 2 15,0-11-2-15,0-9 0 16,0-6-2-16,0-8 5 16,0 0-3-16,0 0 0 15,0 0 0-15,0 0-3 16,0 4 3-16,-35-2 0 16,-7 4 10-16,-2 0-9 15,22-6 5-15,0 3-6 16,13-3 1-16,9 0 2 15,-7 0-3-15,7 0 0 16,0 0-1-16,0 0 1 0,0 0 0 16,0 0 0-1,0 0 0-15,0 0-4 0,0 0-8 16,35 0 10-16,20 0-1 16,1 0 6-16,20-6 2 15,-9-5-5-15,3 2 0 16,-3-2-7-16,-7 2-11 15,-28 3-58-15,-23 6-4 16,-9 0-77-16,0 0-129 16,0 0-262-16</inkml:trace>
  <inkml:trace contextRef="#ctx0" brushRef="#br0" timeOffset="14954">17477 2597 890 0,'0'0'215'0,"0"0"-16"16,0 0-35-16,0 0-71 16,0 0-24-16,0 0-16 15,-19-55-19-15,19 55-3 16,-3 0-21-16,-5 0-5 15,8 0 3-15,-5 0-8 0,-4 0-5 16,-5 23 0-16,6 5 10 16,8 4-5-16,0-2 0 15,8-3 0-15,44-4-3 16,1-9 3-16,13-2 0 16,-8-9 0-16,-4-3 5 15,-9 0-2-15,-7 0-3 16,-6-6 0-16,-14-17 13 15,-8 0-11-15,-10-8 0 16,0-3 15-16,-6-4-17 16,-32 1 12-16,-3 6-9 15,3 7 2-15,-1 10-5 16,4 6 0-16,-3 5-5 16,-4 3 0-16,-8 0-20 0,-4 11-38 15,6 24-85-15,19 2-214 16,29-5-663-16</inkml:trace>
  <inkml:trace contextRef="#ctx0" brushRef="#br0" timeOffset="15583">18264 2496 806 0,'0'0'310'0,"0"0"-148"15,0 0 18 1,0 0-86-16,0 0-18 0,0 0-26 16,0-48-23-16,0 36 7 15,4 1-13-15,24-4-9 16,5 1 9-16,3-1-13 16,0 10-3-16,-4-1 9 15,-7 1-11-15,-3 2 14 16,-5 0-10-16,-11 3-1 15,-1 0 18-15,-5 0-15 16,0 0 1-16,0 0 3 16,0 0-12-16,0 0 12 15,0 0-13-15,0 0 4 16,0 0-4-16,0 0 0 0,0 6-5 16,5 10 3-16,1 12 4 15,7-1 3-15,-10 10-5 16,3 6 0-16,0 3 4 15,-6 0-4-15,3-3 1 16,-3-6 1-16,0-9 1 16,0-5-4-16,0-5 1 15,7-7 0-15,-7-6 1 16,0 1-1-16,0-6 0 16,0 0-4-16,0 0 2 15,0 0 2-15,0 0 2 16,0 0 1-16,0 0 1 15,-25 0-4-15,-13 0 0 0,-7 0 7 16,0 0-2 0,14 0-9-16,1 0 4 0,16 0-13 15,14 0 11-15,0 0-12 16,0 0-13-16,6 0 12 16,38 0-27-16,16 0 24 15,9 0-18-15,2 0-37 16,-5-6-49-16,5 1-223 15</inkml:trace>
  <inkml:trace contextRef="#ctx0" brushRef="#br0" timeOffset="-10046">17931 644 706 0,'0'0'245'0,"0"0"-110"16,0 0 38-16,0 0-32 15,0 0-21-15,0 0-41 16,0 0-26-16,0 0-6 16,6 6-22-16,4-6 7 15,9 0-16-15,-10 0-8 16,13 0 8-16,10 0-16 16,23 0 1-16,20-4 8 15,8 2-8-15,-7-1 8 16,-12 0-9-16,-13 3 0 15,-7-3 2-15,-18 0-1 16,-4 3-1-16,-12 0 1 16,-4 0 4-16,0 0-7 15,-6 0 2-15,0 0-7 0,0 3 3 16,0 26-3 0,-28 11 7-16,-14 6 1 0,-2 2 2 15,0 1 2-15,-2-7-5 16,10-4 0-16,3-13 3 15,17-8-3-15,0-8-3 16,10-6 2-16,6-3 2 16,0 0 2-16,0 0-3 15,0 0 0-15,0 0 8 16,0 0-8-16,0 0 0 16,0 0 1-16,0 0 5 15,0 0-6-15,0 0 0 0,6 0 0 16,26-14-4-16,18-3 4 15,5 3 0-15,5 5-3 16,-5 7 2-16,-8 2 1 16,-3 0 0-16,-12 0-2 15,-4 5-1-15,-8 8 2 16,2 5 1-16,0 2-3 16,-9 6 3-16,-10 0 0 15,-3 8-2-15,0 0 7 16,0 6-9-16,-31-6 4 15,-1 1 0-15,-13-7-1 16,-3-2-5-16,-8 0 6 16,-2-7 0-16,-2-7-14 0,8-1 6 15,16-8-21 1,3-3-3-16,8 0 8 0,3 0-21 16,9-16-28-16,13-17-60 15,0-3-102-15,6-4 29 16,38-1-140-16</inkml:trace>
  <inkml:trace contextRef="#ctx0" brushRef="#br0" timeOffset="-9581">19107 607 701 0,'0'0'309'0,"0"0"-141"16,0 0-18-16,0 0-28 15,0 0-52-15,0 0-26 16,6-44-17-16,-3 35-4 16,4 1 5-16,5 3-22 15,4-6 11-15,6 5-15 16,16-3-1-16,20 6 7 15,2 3-7-15,9 0-1 16,5 12 7-16,-13 22-1 0,-14 11-6 16,-9 7 0-16,-16 8 0 15,-22 6 3-15,0 2-3 16,0 1 0-16,-44-6 9 16,-11-15-4-16,8-13-1 15,12-15 5-15,26-11 3 16,2-6 9-16,7-3-14 15,0 0-6-15,0 0 11 16,0 0-5-16,38 0-9 16,50-6 5-16,30-17 1 15,47-4-3-15,8 1-1 16,-8 10-59-16,-41 8-71 16,-42 8-325-16</inkml:trace>
  <inkml:trace contextRef="#ctx0" brushRef="#br0" timeOffset="220937">21314 178 724 0,'0'0'284'0,"0"0"-115"0,0 0-33 16,0 0-13-16,0 0-45 16,0 0-36-16,0 0-15 15,0 0-18-15,0 0 6 16,-66-26-6-16,2 26-7 16,-3 0 17-16,6 5-16 15,5 4 7-15,-4-3 5 16,8 3-11-16,14-4 1 15,13 0-5-15,12-1 0 16,4 1 4-16,-2 4-4 16,6 8 0-16,-1 12 1 15,6 11 1-15,0 6 8 16,0 8-5-16,0 6-2 16,0 9 23-16,0 5-14 15,28 3 5-15,-3 3-1 0,10 3-8 16,-10 0 15-16,5 0-10 15,-8-1-6-15,-3-1 10 16,3-4-13-16,0-2 1 16,-6-4 6-16,-4-11-7 15,-2-6 4-15,-4-11-7 16,-3-14-1-16,5-6 11 16,-2-9-11-16,-1 0 0 15,6-5 3-15,-11-6 3 16,6 0-5-16,-6-1-1 15,0 1 0-15,0-3-4 16,3 2 4-16,4-2 0 0,21 0 0 16,19 0 8-16,24 0-11 15,4-5 3-15,2-6-34 16,-17 2-32-16,-5 0-56 16,-5 7-79-16,-18 2-170 15,-7 0-689-15</inkml:trace>
  <inkml:trace contextRef="#ctx0" brushRef="#br0" timeOffset="221448">21933 895 864 0,'0'0'259'0,"0"0"-80"16,0 0-8-16,0 0-80 16,0 0-18-16,0 0-19 15,-22-46-43-15,22 46 4 16,0 32-15-16,0 19 0 16,0 15 14-16,0 8-10 15,0 9 6-15,0-6-7 16,0-4 2-16,7-11 6 15,-1-16-11-15,-6-12 0 0,3-14 0 16,-3-8 3-16,0-7-3 16,0-5 5-16,0 0 4 15,0 0 26-15,0 0-11 16,0-10-4-16,0-25 15 16,-9-19-31-16,-20-22 2 15,-2-12-4-15,9-15 0 16,6 4-3-16,5-2 1 15,5 9 0-15,6 16 4 16,0 7-4-16,0 14-2 16,0 16 1-16,33 6-8 15,4 11 6-15,14 5-20 16,18 6-24-16,11 11 0 16,19 0-30-16,-1 20-45 15,-21 23-85-15,-40 8-134 0,-37 10-284 16</inkml:trace>
  <inkml:trace contextRef="#ctx0" brushRef="#br0" timeOffset="221851">21812 1150 657 0,'0'0'153'0,"0"0"-86"15,0 0 14-15,0 0-10 16,0 0 21-16,0 0-41 15,283 80-6-15,-206-78-5 16,-1-2-4-16,0 0 10 0,-9 0-14 16,-14-5 12-16,-14-9 6 15,-13-4-4-15,-8 4 9 16,-14 0-7-16,-4-3-21 16,0 2 22-16,0 1-25 15,0 4-2-15,0 6-4 16,0 4-5-16,0 0 7 15,0 0-20-15,0 0 0 16,0 0-4-16,0 17-7 16,0 20 11-16,12 9-2 15,13-1 4-15,-1 2 1 16,4-7-3-16,-12-1 0 16,0-6-6-16,-7-11-4 0,-3-2-24 15,-6-12-44 1,0 1-50-16,0-6-36 0,0-3-82 15,0 0 8-15,0-9-299 16</inkml:trace>
  <inkml:trace contextRef="#ctx0" brushRef="#br0" timeOffset="222219">22677 812 555 0,'0'0'187'15,"0"0"-20"-15,0 0-19 0,0 0-60 16,0 0-16-16,0 0-34 16,-38-22-37-16,38 22-1 15,0 14-9-15,0 8 9 16,0-1 4-16,0-7-4 16,0-6 0-16,0-2 5 15,0-6-2-15,0 0 0 16,6 0 8-16,7 0 1 15,-4 0 42-15,-9-8-14 16,0-15 2-16,0 0 16 16,0-2-27-16,-6-7 2 15,-26 6-17-15,1 3-11 16,1 9 8-16,15 5-13 0,-1 9-9 16,0 0 1-1,0 31-26-15,4 22 23 0,12 3-165 16,0 5-81-16,28 4-204 15</inkml:trace>
  <inkml:trace contextRef="#ctx0" brushRef="#br0" timeOffset="224178">22934 1130 829 0,'0'0'229'0,"0"0"-65"16,0 0-11-16,0 0-48 0,0 0-35 16,0 0-29-16,0-52-24 15,0 52-14-15,0 6-3 16,0 31-2-16,10 11-3 16,12 4 8-16,0-3-3 15,6-10 0-15,-9-7 1 16,3-17 0-16,-5-7-1 15,2-8 0-15,0 0 9 16,10-8-9-16,2-21 13 16,8-3 8-16,-8 1 11 15,-8-1-6-15,-1 1-18 16,-7 11-7-16,-2 8 11 16,-10 7-12-16,16 5-2 0,-2 0 1 15,8 0-4 1,10 11-2-16,-4 15 7 0,1 3-1 15,7 2-4-15,-8 1-2 16,7-10 1-16,0-5 5 16,-2-8 2-16,-11-3-5 15,-3-6 4-15,-6 0 0 16,6 0 7-16,0-8-6 16,0-17 0-16,-6-8 2 15,-16 2-2-15,0-6 8 16,0-1-9-16,-13 2 1 15,-28 1 12-15,4 7-10 0,-1 7-3 16,0 10 0 0,2 7-1-16,5 4-1 0,8 0-7 15,1 10 9-15,13 18-6 16,3 10 6-16,6 5-1 16,0-4 0-16,0-1-2 15,12-10 1-15,20-6-2 16,-1-7 0-16,7-9-3 15,-2-6 7-15,2 0 0 16,-7-6 10-16,1-22-8 16,-4-13 4-16,-1-7-6 15,1-6 2-15,-12-12 11 16,-10-2-8-16,-6-7 7 16,0-5 5-16,0 3-15 15,-19-1 10-15,-12 13-6 0,-2 19-2 16,5 17 12-16,12 21-13 15,9 8 5-15,7 0-6 16,-3 0-2-16,-3 25-10 16,0 27 2-16,3 22 8 15,3 4 5-15,0 2-5 16,0 0 0-16,25 2 0 16,25-5 3-16,5-8-4 15,-1-14 1-15,-1-15-3 16,-8-17-2-16,-7-12-1 15,0-9 6-15,-13-2-7 16,8 0 12-16,-5-2-5 0,-6-21 2 16,1-14 0-16,-14-3 7 15,-9-5-9-15,0-8 0 16,0 14 1-16,0 6 4 16,0 17-5-16,0 14 0 15,0 2 1-15,0 0-3 16,0 0-5-16,0 17 0 15,0 25 1-15,0 13 8 16,28-1-2-16,11-8 0 16,-1-9 2-16,3-11-2 15,-3-6 0-15,1-6 0 16,-11-12-5-16,-2-2 9 16,-4 0-6-16,-7 0 2 0,15-4 0 15,1-28 6 1,14-3-6-16,-14-8 0 0,7-2 5 15,-15 6-3-15,-7 9-2 16,-4 10 1-16,-12 14 2 16,4 4-1-16,-4 2-2 15,0 0-7-15,0 14 5 16,6 17-10-16,10 6 12 16,-1 1 0-16,8-10 7 15,-8-5-7-15,1-5 0 16,-2-10 0-16,-6-2-2 15,6-6 2-15,-11 0 0 0,13 0-1 16,6 0 8-16,13-14-3 16,7-18-4-16,-6-5 0 15,0-3 3-15,-1 3-3 16,-7 5 0-16,2 8-1 16,-16 13 5-16,-9 9-7 15,-5 2 3-15,19 0-11 16,-4 8 9-16,11 27-1 15,8 5 3-15,-1 0 1 16,-3-9 4-16,9-5-9 16,-1-9 4-16,6-9 0 15,5-4-4-15,1-4 4 16,-1 0 0-16,4-15 4 16,-9-17 0-16,-3-4-4 15,-19-13 2-15,-8 0-2 0,-14 1 5 16,0 2-5-16,-28 10 0 15,-18 6 1-15,-1 10 1 16,16 12-4-16,-8 8 1 16,7 0-12-16,-3 28 10 15,20 18 3-15,8 6 0 16,7-7-6-16,0-5 4 16,35-11-4-16,12-12 1 15,13-8 5-15,-11-9-6 16,4 0 3-16,-15 0 3 15,-2-15 10-15,-14-10-9 16,-12-4 0-16,-10 3 11 0,0 1-1 16,0 8 11-1,0 11-21-15,-23 3 4 0,8 3 4 16,-7 3-9-16,-2 40-2 16,2 22 1-16,13 21 2 15,9 11 4-15,0 7-5 16,0 1 0-16,-6 4-4 15,-4-4 6-15,-6 4-2 16,4-6 4-16,9-6-2 16,3-6-3-16,0-14 1 15,0-10 0-15,0-13 1 16,0-17 0-16,0-11-1 16,0-10 0-16,0-7-2 0,0-3 0 15,-57-6-4 1,-23 0 6-16,-13 0 17 0,-11-23-15 15,18-8 1-15,10-6-2 16,15-4 3-16,30-7-6 16,31-15 2-16,0-14-19 15,22-15-20-15,48-7-28 16,6 1-73-16,-7 7-116 16,-8 5-107-16,-29 8-423 15</inkml:trace>
  <inkml:trace contextRef="#ctx0" brushRef="#br0" timeOffset="224642">24316 786 199 0,'0'0'581'0,"0"0"-379"16,0 0-39-16,0 0-25 16,0 0-37-16,0 0-28 15,-38-36-38-15,26 36-3 0,1 0-26 16,0 0-2-16,-6 0-4 15,17 0 4-15,0 2-5 16,0 4 1-16,0 0-2 16,0 0-2-16,45-6 4 15,15 0 0-15,17 0 20 16,-8 0-18-16,-6-12 30 16,-11-17 26-16,-27-3-16 15,-12-5 15-15,-13 1-30 16,0 1-10-16,-38 7-1 15,-33 11-16-15,-11 11-5 16,-4 6-3-16,10 6-22 0,22 37-53 16,25 8-96-16,29 12-181 15,49-6-476-15</inkml:trace>
  <inkml:trace contextRef="#ctx0" brushRef="#br0" timeOffset="225041">27023 524 862 0,'0'0'282'16,"0"0"-73"-16,0 0-35 16,0 0-80-16,0 0-14 15,0 0-60-15,-13-29-15 16,13 66 4-16,0 14 3 16,0 10 4-16,0 2 2 15,0 2-10-15,13 4 20 16,-7 8-25-16,-3 1 2 15,4-2 2-15,-7 2 0 0,0-13-9 16,0-16 2 0,0-12-23-16,0-14-15 0,0-12-49 15,0-2-50-15,0-6-78 16,0-3-65-16,6 0-33 16</inkml:trace>
  <inkml:trace contextRef="#ctx0" brushRef="#br0" timeOffset="225468">27480 781 730 0,'0'0'274'16,"0"0"-105"-16,0 0-11 0,0 0-41 16,95-151-48-1,-44 104-27-15,3-6-38 0,-7-2 12 16,-8 3 10-16,-10 8-6 15,-14 6 5-15,-8 9 10 16,-7 9-20-16,0 9 13 16,0 8-17-16,0 3-10 15,0 0-1-15,-13 0-10 16,-3 0 1-16,-6 5 7 16,5 9 4-16,14 5-3 15,3-1 1-15,0 12 0 16,0 4-2-16,33 5 5 15,5 7-3-15,3 1 1 16,-2-2 2-16,-5-2-2 0,-2-10-1 16,-16-5 0-1,-10-15-4-15,-6-4 4 0,0-3-3 16,-6-4-6-16,-54 2 9 16,-17-2-6-16,-16 1-12 15,8-3-48-15,16 5-5 16,17-1-99-16,30 7-73 15,22 3-126-15</inkml:trace>
  <inkml:trace contextRef="#ctx0" brushRef="#br0" timeOffset="227784">28045 1224 188 0,'0'0'775'16,"0"0"-585"-16,0 0-33 15,0 0-16-15,0 0-51 16,0 0-58-16,-167-148 3 16,128 139-15-16,4 6-15 15,10 3 8-15,-5 0-13 16,5 0 0-16,-9 26-2 15,8 14 4-15,-2 11-5 0,6 10 3 16,22-8 0-16,0-4-3 16,0-15 3-16,12-9-2 15,26-12-2-15,6-5-3 16,5-8 7-16,-2 0 0 16,4 0 1-16,-9-8 7 15,-4-12-7-15,-10-4-1 16,-6-1 11-16,0-7-9 15,-6 7-1-15,6 2-1 16,-19 12 3-16,3 7-1 16,2 4-2-16,-8 0-7 15,9 0 3-15,-2 18-11 16,2 5 15-16,7-7 0 0,-4-1 2 16,4 0-6-1,-6-7 4-15,-4-5 0 0,0-3-1 16,-6 0 7-16,0 0-6 15,0 0 11-15,0 0-8 16,0-18 9-16,0 0-12 16,0-10 0-16,-28 9 2 15,3 4-1-15,3 7-1 16,12 6 0-16,4 2-3 16,-2 0 2-16,-1 5-13 15,-4 26 14-15,-2 15-5 16,8-3 7-16,7 3-4 15,0-9 1-15,0-8 1 16,19-12-5-16,6-9 5 0,-1-5 0 16,-2-3-7-16,0 0 13 15,-7 0-6-15,1-14 0 16,-16-9 2-16,0-8 7 16,0-1-9-16,0-11 0 15,-12 0 8-15,-26 3-5 16,6 3-3-16,6 14 5 15,4 12-3-15,6 8 8 16,10 3-10-16,-4 0-9 16,-2 11 6-16,2 21-5 15,-2 8 8-15,12-3 0 16,0-3-1-16,0-3 0 16,44-7 1-16,3-11-2 0,5-3-2 15,-11-8 4-15,-4-2 0 16,1 0-3-16,1 0 8 15,-10-14-5-15,-14-2 0 16,1-5 2-16,-8-2 1 16,0 3-3-16,6 5 0 15,-8 4 3-15,-4 11-3 16,-2 0 0-16,6 0-5 16,2 0-10-16,1 0 13 15,7 18 1-15,-3-1 1 16,-4 3-2-16,0-4 4 15,4 5-2-15,-3-5 0 16,2-4 2-16,-2 0-4 0,-4-9 2 16,0 0 0-16,-3-3 0 15,10 0 2-15,4 0-2 16,5-3 2-16,-6-14 1 16,-1-4 4-16,-5 1-7 15,-4 7 0-15,1 4 3 16,-1 0-3-16,-6 9 0 15,0 0 0-15,3 0-7 16,10 0 7-16,-4 0-14 16,7 0 14-16,1 0 1 15,-11 0-1-15,-1 0 0 16,-2 0 0-16,5 0 3 16,-8 0-6-16,6 0 3 15,0 0 0-15,4 0-7 0,6 0 7 16,-1 0 0-16,-8 0 0 15,-1 0 3-15,-3 0-4 16,10 0 1-16,-13 0 0 16,6-3 0-16,-6 3 0 15,0 0 0-15,3 0-1 16,-3 0 1-16,7 0-4 16,2 0 1-16,-3-3 3 15,2 0-1-15,-8 3 1 16,5 0 0-16,-5-2 10 15,0 2-3-15,0-6 15 16,0 3-2-16,0-3-7 0,0 4 9 16,0-2-8-16,0 4-1 15,0 0-5-15,0 0-6 16,0 0-4-16,0 21-8 16,-5 15 5-16,-9 13 5 15,-2 8 0-15,1 3 0 16,5 1 0-16,-3-2 1 15,13-4 2-15,-3-4-3 16,3-11 0-16,0-2 0 16,0-13 0-16,0-7 0 15,0-10-1-15,0-5 7 16,0 0-6-16,0-3 6 16,0 0-5-16,0-20 37 0,0-23-14 15,0-21-22 1,3-9 0-16,42-13 4 0,16 3-11 15,-17 6 5-15,-6 17 0 16,-7 8-1-16,-14 15 1 16,-1 12 0-16,-7 7-1 15,4 13 1-15,-13 2-7 16,6 3 1-16,4 0-19 16,-1 5 14-16,10 22-2 15,-3 7-1-15,-16-1 7 16,0 2-39-16,0-3 28 15,0-12-16-15,-13-5-11 0,-9-5 44 16,13-4-28 0,2-6 3-16,7 0 20 0,0 3-17 15,0-3 18-15,0 0 4 16,0 0-5-16,29 0-6 16,15-6 6-16,11-14 6 15,-2-12 4-15,7-11 0 16,-2-8-4-16,-8-9 5 15,-12-8-4-15,-16-10 21 16,-17-2-7-16,-5-3 5 16,0 9 11-16,0 11-9 15,-27 14-3-15,-1 18 16 16,3 14-12-16,3 8 9 16,9 9-18-16,3 0-14 15,-5 0 0-15,-15 29-7 0,5 25 7 16,-3 23 0-16,24 12 2 15,4 5 2-15,0 1-4 16,26-12 0-16,19-19-2 16,-4-17 2-16,-3-16-3 15,0-16-4-15,-4-6-9 16,-1-9 10-16,-8 0-4 16,4 0 10-16,-14-9 7 15,-8-13-7-15,-1-10 0 16,-6-7 7-16,0-5-6 15,0 1 1-15,0 11-2 16,0 18 0-16,0 12-1 0,0 2 1 16,0 0-6-16,0 5 0 15,0 24-6-15,0 14 10 16,3 6 2-16,3-7 0 16,-6-2-1-16,10-11 2 15,4-12-1-15,0-5 0 16,3-4 3-16,-1-2-5 15,6-4 2-15,0-2 0 16,0 0-6-16,-6 0 6 16,-10 0-18-16,-3 0-8 15,-3 0-59-15,0-16-85 16,0-5-144-16,0-11-175 16</inkml:trace>
  <inkml:trace contextRef="#ctx0" brushRef="#br0" timeOffset="228842">28925 84 568 0,'0'0'208'16,"0"0"-60"-16,0 0-32 15,0 0-9-15,0 0-59 16,0 0-7-16,64-63-30 15,9 53-11-15,-3 2 22 16,0 8-8-16,-9 0 6 16,-14 0 25-16,3 0-30 15,-18 13 3-15,1 20-6 16,-11 10-6-16,-10 14 26 16,-9 9 16-16,4 9 2 15,2 7 0-15,10 4-20 16,13 0 5-16,-1 2-9 0,8-2-13 15,-7 0 10-15,-10 3-14 16,-6 2-3-16,-10 6 5 16,-6-5-7-16,0-7 1 15,0-11-1-15,0-10-3 16,0-4 15-16,0-9-12 16,-10-2-2-16,4-6 6 15,0-3-3-15,-4 3-1 16,4-4-4-16,-3-1 0 15,-4-5 8-15,10 3-8 0,-4-11 0 16,7 1 0-16,0-9 5 16,0-3-5-16,0-3 0 15,0-2 1-15,0-6 0 16,-6 0-1-16,-3-3 0 16,-7 0-6-16,-29 0 1 15,-22 0-22-15,-28 0-20 16,-26 3-138-16,-21 2-210 15,-15 1-715-15</inkml:trace>
  <inkml:trace contextRef="#ctx0" brushRef="#br1" timeOffset="237534">28782 3408 847 0,'0'0'211'16,"0"0"-38"-16,0 0-22 15,0 0-31-15,0 0-12 16,0 0-38-16,0-146-34 16,14 146 1-16,-9 0-37 15,12 0 0-15,-1 38-3 16,6 39 3-16,3 35 8 16,-3 18-8-16,-9 14 1 15,-10 13 8-15,-3 12-9 16,0-4 0-16,-32-1 4 15,-6-24-3-15,15-31 3 0,23-30-4 16,0-30 1-16,0-21-3 16,0-13 2-16,30-8-2 15,17-7-3-15,19 0 5 16,14-24 10-16,10-25-10 16,-21-9-1-16,-14-14-5 15,-33-6 4-15,-22-8-7 16,0-3 4-16,-44 9-3 15,-55 2 7-15,-19 19-10 16,-12 7-6-16,15 12 16 16,23 11-14-16,31 10 7 15,24 4 5-15,21 4 6 0,16-1-6 16,0-5-1 0,0-6-6-16,41-6 3 0,42-2 3 15,21 0 4-15,-2 2-4 16,3 9 7-16,-20 0-6 15,-8 3 3-15,-23 8 0 16,-15 4-2-16,-11-1 2 16,-12 6 0-16,-7-3-2 15,-9 3 4-15,0 0-2 16,0 0 0-16,0 0 0 16,0 0 0-16,0 0 0 15,0 0 0-15,0 0-2 16,0 0 0-16,0 0 1 15,0 23-19-15,0 9 15 16,-9 11 3-16,-4-1 2 0,10-7 0 16,3-4 0-16,0-9 1 15,0-4-1-15,0-6 0 16,16-7 4-16,6-5-1 16,3 0-2-16,-9 0-1 15,12 0 13-15,-12-19-8 16,-5-10-3-16,-5-4 0 15,-6-3 0-15,0-4 12 16,0 1-13-16,-17 7 1 16,-5 9 6-16,-3 8-4 15,6 10-4-15,0 2 0 16,-10 3-1-16,-2 0 0 0,-8 3-6 16,-5 22 7-1,19 1-6-15,-4 0 6 0,20-1-2 16,9 4 1-16,0-6 2 15,0-3-10-15,16-4 5 16,25-6 1-16,9-10-2 16,5 0 4-16,8 0 1 15,-5-11 4-15,-17-13-3 16,-4 2 2-16,-14 5-3 16,-14-1 0-16,-3 7 7 15,1 2-4-15,-1 7-3 16,-3 2 0-16,-3 0-1 15,13 0-5-15,10 0 0 16,-7 16 2-16,9 16-2 16,-3 3 6-16,-9-1-2 0,-4-3-1 15,-3-5 6-15,-2-6-5 16,8-9 2-16,-6-2 0 16,4-9 0-16,-10 0 0 15,6 0 0-15,16 0 5 16,-2 0-5-16,9-17 8 15,-4 0-8-15,-6-3 0 16,-3 0 4-16,-7 2-4 16,-3 7 0-16,4 4 1 15,-10 2 4-15,6 5-4 16,-6 0-1-16,0 0-1 16,0 0-8-16,6 0 8 0,5 5-11 15,2 13 10-15,-4 5 0 16,1 0 1-16,8-3 1 15,-2-8 0-15,-6-4-1 16,-4-8 1-16,-6 3 0 16,6-3 3-16,-6 0 6 15,10 0-12-15,12 0 3 16,-5 0 0-16,-3-14 5 16,3 2-5-16,-4 3 2 15,3-1-2-15,-7 1 2 16,-3 6-4-16,1 3 0 15,-7 0 0-15,3 0 0 16,9 0-2-16,-2 8 0 0,3 10-4 16,-10 2 7-16,3-3 1 15,0-5-4-15,-1-7 8 16,6-2-4-16,-5-3 0 16,-1 0 0-16,9 0 8 15,0-3-8-15,11-17 3 16,4-3-2-16,-7 3 2 15,0 3-2-15,4 0-1 16,-4 2-1-16,0 7-5 16,0 8-3-16,4 0-15 15,2 11-33-15,5 30-48 16,-5 10-81-16,-3 3-267 0</inkml:trace>
  <inkml:trace contextRef="#ctx0" brushRef="#br1" timeOffset="250516">7026 3877 678 0,'0'0'172'0,"0"0"-30"15,0 0 19-15,0 0-1 16,0 0-98-16,0 0 1 16,0 0 13-16,15-31-33 15,-15 31-13-15,0 0-9 16,0-3 3-16,-22-3 6 16,-19-2-17-16,-26-4-13 15,-18 6 2-15,-20 4 0 16,-26-1-4-16,1 3 2 0,-16 0 0 15,9 0-4 1,0 5 4-16,8 1 0 0,21 3 3 16,9-3-3-16,29-1 0 15,17-3 3-15,-2 2 1 16,5 1-2-16,1 1-2 16,-11 3 0-16,13 0-6 15,-24 11 6-15,-1 3-1 16,1-2-2-16,18 3 3 15,21-10-3-15,10-6 1 16,5-1 2-16,-5-2-7 16,-6 4 7-16,3 2 0 15,-4-2 0-15,12-3 5 16,-5-3-11-16,8 0 4 0,3-1 2 16,5 1 0-16,6-3 3 15,0 0-6-15,0 0 3 16,0 0 0-16,0 0-2 15,0 3 2-15,0-3 0 16,0 3-7-16,0 2 7 16,0 15-5-16,0 6 5 15,0 6 0-15,-13 5 3 16,4 3-3-16,2 0 0 16,4 6 6-16,3 11-6 15,0-10 0-15,0 9 1 16,0 4 1-16,0-6-4 15,0 4 2-15,0-1 0 16,0-4 7-16,0 2-5 16,10 1-2-16,7-6 7 0,5-2-1 15,-8-2-5-15,0-9-1 16,-6-4 2-16,3-5 10 16,2-3-11-16,-7 4 1 15,3-4 7-15,-9 1-5 16,7 0 3-16,-7-3-3 15,0 0-2-15,0-3 20 16,0-3-19-16,0-6 4 16,0-2 0-16,0-7-1 15,0 1-5-15,3 3-1 16,3 0 0-16,0 3 0 0,1 2 2 16,-4-5-1-16,-3 3-1 15,6-6 3-15,-6-3-3 16,7 0 0-16,-7 0 1 15,3 0 0-15,-3 0-1 16,6 0 0-16,-6 0 0 16,6 0 2-16,21 0-4 15,10 0 1-15,23 0 1 16,11 0 13-16,11 0-13 16,10 0 0-16,14 0 3 15,10-12 1-15,12 3-3 16,-4 1-1-16,-5-4 2 15,-4 3-3-15,3-1 1 16,9 0 0-16,-3 2 3 0,7 2-3 16,-4-2 0-16,-4 1 0 15,7 5 2-15,16-1-5 16,7-5 2-16,9 2 1 16,-10-3-1-16,-9 3 0 15,-12 1 1-15,-10 0 0 16,3-1 0-16,6 0-2 15,7 0 2-15,-2 0 0 16,-4-2 0-16,-17 2 2 16,-13 3-3-16,-2 1 1 15,-16 2 0-15,-7 0-1 16,-6 0 1-16,-10 0 0 0,5 0 4 16,1 0-4-16,11 0 0 15,-2 0-4-15,10 0 14 16,8 0-13-16,0 0 3 15,-2 0 0-15,-8 0 1 16,-1 0-1-16,-2 0 0 16,8 0-2-16,-1 0 8 15,18 0-10-15,-14 0 4 16,11 0 0-16,3 0-3 16,-4 0 3-16,4 0 0 15,4 0 2-15,-4 0 0 16,-10 0-4-16,10 5 2 15,3 1 0-15,12-3-5 0,-2-3 5 16,9 0 0 0,-3 0 0-16,-9 0 4 0,6 0-8 15,-14 0 0-15,7 0 4 16,4 0 1-16,2 0-1 16,1 0 0-16,-3-6 1 15,-4 0-1-15,-8 0 0 16,-9 4 0-16,-4-2 0 15,-8-1-2-15,8 2 2 16,-2-5 0-16,2 2 4 16,2 0-2-16,-16-2-2 15,11 5 0-15,1-3 1 16,-5 3-2-16,-1 1 1 0,-1-4 0 16,-25 0 1-16,-13 0 2 15,-21 3-4-15,-12 1 1 16,-4 2 0-16,4-4-3 15,-4-1 3-15,24-4 0 16,5-3-4-16,6 2 7 16,0 2-3-16,4 1 0 15,-10-1 1-15,6 2-2 16,-12-1 1-16,-6 2 0 16,-7 5-3-16,0-2 3 15,0 2 0-15,-3-4-1 16,6 4 2-16,-13 0 0 15,13-2-1-15,-6 2 0 16,7-3-3-16,2 1 6 0,-2-5-3 16,5 5 0-16,-6-4 4 15,-3 0-3-15,1 3-1 16,-17-2 0-16,13 2-3 16,3-3 3-16,0 0 0 15,9-3-1-15,10 4 10 16,-7-1-12-16,2-2 3 15,-5 1 0-15,-12 2-1 16,0-6 1-16,6-1 0 16,-8-2 4-16,2-8 6 15,-7-3-15-15,-3-5 5 16,1 2 0-16,-7 2 12 0,0-1-12 16,3 5 0-16,9 2 5 15,-2 0-4-15,6 0-1 16,-4 3 0-16,-2-3 4 15,-4-6-1-15,-6-3-3 16,0-8 0-16,0 0-6 16,0-3 12-16,0-6-6 15,0 1 0-15,0-7 2 16,0-2-7-16,0-3 5 16,0 4 0-16,-6-1 2 15,-1 12 2-15,-2-3-4 16,3 4 0-16,-4 2 1 15,4-2-7-15,0 1 6 0,2 3 0 16,-2-3 4 0,0 6-2-16,3 0-2 0,-10-1 0 15,-4 1 1-15,1 2-4 16,1 3 3-16,2 7 0 16,4 8-3-16,9 5 9 15,-7 9-6-15,7 0 0 16,0 0 0-16,0 0 2 15,0 0-2-15,0 0 0 16,0 0-2-16,0 0 5 16,0 0-3-16,0 0 0 15,0-3 2-15,0 0 1 0,-6-3-3 16,3 0 0-16,-4-4-1 16,1 4 1-16,6 3 0 15,-3-1-1-15,-10 4-8 16,-12 0 7-16,-36 0-15 15,-21 0 17-15,-20 0-2 16,-19 0 2-16,8 13 0 16,-8-3-2-16,3 2 6 15,-9 5-8-15,-13-2 4 16,-13 8 0-16,-31-3-3 16,-20-5 3-16,-11-2-2 15,-7-8-8-15,-7 1 8 16,16-2 1-16,29-4 1 15,21 0 0-15,15 0-5 16,13 0 5-16,-13-4 0 0,-20-4 5 16,-17 5-5-16,-9 0 0 15,-12 3 0-15,2 0 1 16,11 0-14-16,2 0 13 16,9 0 0-16,14 3 0 15,0 12 2-15,0-4-4 16,-10 3 0-16,-28 4 2 15,-20-2-5-15,1 2 5 16,-11-7 0-16,18-2-4 16,24-3 4-16,18-1-1 15,19-2 1-15,9 3 0 16,2-2-4-16,-5 0 4 0,-12 5 0 16,-12-1 0-16,1 1 4 15,-4 2-4-15,10-2 0 16,18 0 0-16,33-7-9 15,35-2 9-15,21 0 0 16,13 0-3-16,3 0 9 16,-2 0-6-16,-7 0 0 15,-7 0 1-15,1 0-4 16,-3 0 3-16,12 0 0 16,7 0-2-16,25 0 2 15,6 0 0-15,2 0-2 16,11 0 4-16,0 0 2 15,0 0-4-15,0 0 0 0,0 0-1 16,-5 3 1 0,-26 4-6-16,-8 9-152 0,-31 7-181 15,-6 0-197-15</inkml:trace>
  <inkml:trace contextRef="#ctx0" brushRef="#br1" timeOffset="305278">8640 5358 886 0,'0'0'127'0,"0"0"-6"0,0 0 19 15,0 0-27-15,0 0-22 16,0 0-44-16,0 0 0 15,12-20-8-15,-12 17-19 16,0 3 24-16,0-3-33 16,0 3 1-16,7-2 16 15,-7 2-26-15,0 0 12 16,0-4-5-16,3 4-5 16,-3 0 17-16,6 18-17 15,0 11 9-15,-2 0 9 16,2 5-17-16,0 8 4 15,0 7-7-15,4 11 2 0,-1 6 17 16,4 5-20-16,3 4-1 16,1 2 12-16,5 0-12 15,0 3 0-15,0 0 0 16,0-9 6-16,-6-4-6 16,-7-10 0-16,1-9 0 15,10-3 2-15,-18-4 1 16,4-7-3-16,0-5 2 15,-6-7 2-15,0-7-6 16,0-4 2-16,0-5 0 16,0-3 2-16,0-3-2 15,0 0 0-15,0 0-1 16,0 0 10-16,0 0-9 16,0 0 0-16,0 0 0 0,0 0 15 15,0 0-4-15,0-15 15 16,-6-13 4-16,-26-7-24 15,-5-1-4-15,-9 1-2 16,2 4 0-16,6-1 8 16,1 6-8-16,5 3 0 15,7 7 2-15,5 4 4 16,10 4-8-16,4 4 2 16,6 4 0-16,0 0-7 15,0 0 4-15,0 0-1 16,0 0-1-16,0 18 4 15,14 13 1-15,22 3 0 16,19 1 0-16,5-3-2 0,11 1 2 16,-8-3 0-16,13-7 1 15,6-7 3-15,1-7-8 16,-7-9 4-16,1 0 0 16,-8 0 9-16,-1-9-9 15,-12-15 0-15,-2-9 7 16,-15-5-1-16,-11-1-6 15,-12-4 0-15,-16 8 1 16,0 9-2-16,0 10 1 16,-25 10-41-16,-13 6-35 15,-20 3-53-15,-11 31-99 16,-2 12-270-16</inkml:trace>
  <inkml:trace contextRef="#ctx0" brushRef="#br1" timeOffset="308060">16669 6590 628 0,'0'0'190'0,"0"0"-76"0,0 0-3 16,0 0 44-16,0 0-38 15,0 0-47-15,-113-37-13 16,17 37-23-16,-19 0 14 16,-14 0-18-16,-14 17-15 15,3 3 26-15,-9-2-25 16,9-2 9-16,-12 2 2 15,-10 2-24-15,-19 0 20 16,-42 3-23-16,-44 5 1 16,-54-2 6-16,-47 3-7 15,-42-3 0-15,-29-1 5 16,10-2 5-16,14-3-12 16,36-6 2-16,37-2 0 15,21-1 7-15,5-2-7 0,0 2 0 16,-22 1-5-16,-14-1 6 15,-16-2-2-15,-11 2 1 16,10-6 0-16,23 5 5 16,26-5-5-16,40-2 0 15,36 5 0-15,15-2 7 16,20-3-7-16,-5 0 0 16,24 0 2-16,-1-3-10 15,17 7 8-15,2-2 0 16,-2 5-5-16,-2 2 12 15,2 0-7-15,18-1 0 16,4-2 0-16,9-4-3 16,-4 2 3-16,9-7 0 0,3 0 1 15,28 0 6-15,14 0-8 16,18 0 1-16,20 0 0 16,17 0 5-16,0-4-5 15,13 1 0-15,-11 3-4 16,11 0 10-16,-19 0-8 15,-10 0 2-15,-13 0 0 16,4 7-4-16,11 0 4 16,14-1 0-16,7 3-4 15,6 0 7-15,6-4-3 16,3 1 0-16,5-1 1 0,5-1-8 16,3 1 7-1,3 1 0-15,0 3-8 0,0 8 6 16,0 5 1-16,0 4 0 15,0 11 1-15,0 9-5 16,9 6 5-16,13 8 0 16,2-1 3-16,-5 2-3 15,9-1 0-15,-12 6 5 16,-1-4-3-16,-2-1 7 16,-10-2-9-16,5 2 0 15,-2-2 10-15,2 2-7 16,0 2-3-16,1-3 4 15,4-3 1-15,3-6-1 16,-7-2-4-16,10-6 0 0,-16-6 3 16,3-8-1-16,4-7-2 15,-4-7 1-15,0-10 6 16,4 1-13-16,-4-6 6 16,5 3 0-16,11 2 0 15,0-2 0-15,9 6 0 16,14 0 3-16,16-1 2 15,24 4-5-15,14-1 0 16,25 3 0-16,19 0 2 16,3 1 0-16,16-4-2 15,12 4 3-15,1-7 4 16,9 4-10-16,0-6 3 16,20-4 0-16,5 1 4 0,27-3-4 15,8 0 0-15,10 0-1 16,-2 0 1-16,-18 0 0 15,-11 0-1-15,-11 0 1 16,-18 0-5-16,4 0 5 16,-24 0 0-16,-2 3-5 15,2-3 8-15,-6 0-3 16,13 0 0-16,3 0 0 16,-5 0 3-16,8-3-3 15,-25-2 0-15,-16-4-2 16,-19 3 9-16,-15 3-8 15,-2 0 1-15,-1 3 0 0,5-2 0 16,23 2 0 0,19 0 0-16,12 0-2 0,19 0 5 15,0 0-3-15,-6 0 0 16,-19 0 0-16,-8 0-5 16,-11 0 5-16,8 0 0 15,17 0-1-15,24-3 1 16,7-9 0-16,-5 2-2 15,4-3 7-15,-18 7-8 16,-8 1 3-16,-4 1 0 16,-3-1 4-16,3 0-3 15,2 2-1-15,3-6 0 16,-3 3 4-16,7-2-4 16,-2 0 0-16,-1-2 0 0,4 2 3 15,12-1-3-15,8 4 0 16,-4 2 0-16,-9 0 0 15,-4 3-1-15,-4-3-2 16,4 0 3-16,16-2-3 16,4-4 3-16,5 0 0 15,0 1-4-15,-10 5 9 16,-23 0-7-16,-8 3 2 16,-13 0 0-16,-21 0 3 15,-2 0-3-15,3-2 0 16,3-7-1-16,18 3 3 15,9-3-2-15,1 1 0 16,-12 5-1-16,-43 0-9 0,-34 3 7 16,-36 0 3-16,-19 0-11 15,9-3 12-15,16 1-1 16,11-7 0-16,14 3 2 16,-1-2-3-16,1-1 1 15,2 3 0-15,-18 0-5 16,1 1 5-16,1 2 0 15,11-3-5-15,4 1 12 16,6 5-12-16,-7-6 5 16,-1 3 0-16,-24-1 0 15,-5-1 0-15,-25 3 0 16,-3-2 0-16,-11 2 3 0,0 2 1 16,0-3-4-1,0-2 0-15,0-1 5 0,6-3 0 16,-6 1-5-16,0-4 0 15,0 1 5-15,0-6 2 16,0 3-7-16,0-7 0 16,0-2 13-16,0-8-8 15,0-18-2-15,0-2-3 16,0-12 7-16,0 0-5 16,0 0-2-16,-22-3 0 15,5 1 9-15,-5 5-9 16,0-6 0-16,13 0 2 15,-4 2 7-15,4 2-6 0,9 5-3 16,-7 0 0 0,7 3 7-16,0-1-7 0,0-3 0 15,0 2 8-15,0-1 1 16,0 3-9-16,0 1 0 16,0 2 1-16,0 12 4 15,0-1-4-15,0 1-1 16,0 9 11-16,0-4-1 15,0 2-11-15,0 1 1 16,0 2 0-16,0 6 6 16,0-2-6-16,0 4 0 15,0 4 6-15,0 2-2 0,0 8-4 16,0 0 0 0,0 5 3-16,0-1 0 0,0 0-3 15,0 3 0-15,0 0 3 16,0 0-3-16,0-3 0 15,0-6 0-15,-3 1 5 16,-32-3-9-16,-13-1 4 16,-28 4 0-16,-29 3-10 15,-35 5 10-15,-50 0-3 16,-71 25 2-16,-119 26-23 16,-177 24-47-16,-208 2-96 15,-299-20-575-15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4:23.67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101 0 738 0,'0'0'260'0,"0"0"-84"16,0 0 5-16,0 0-53 15,0 0-23-15,0 0-39 16,0 0-25-16,6-34 20 15,-6 34-41-15,0 0 12 16,0 0-18-16,0 0-13 16,0 0-2-16,0 9 0 15,0 22 1-15,-14 21 2 16,-11 11-2-16,-3 2 7 16,12-2-1-16,6 0-6 15,4 0 7-15,6-6-7 16,0-5 0-16,0-7 5 0,16-2-5 15,28-17 0 1,20 0-1-16,25-15 1 0,19-2-2 16,16-4 2-16,6-5 0 15,-2 0 5-15,-27 0-5 16,-18-5 0-16,-23-8 1 16,-29 6 5-16,-9 1-8 15,-14 1 2-15,-8 5 0 16,0-9 13-16,0-3-12 15,0-2 0-15,-16-4 1 16,-7 7 0-16,-6 4-2 16,4-1 0-16,3-3 0 0,9 6-4 15,4 3 4-15,3 2 0 16,6-7 2-16,0 7 6 16,0 0-15-16,0 0 7 15,0 0-10-15,6 0 7 16,38 0-8-16,3 7 11 15,21 11 3-15,-12 3 2 16,4-1-5-16,1 3 0 16,-7 3 0-16,-4-6-1 15,-17 3 1-15,-11-1 0 16,-22 1-5-16,0 9 4 16,0-1-2-16,-36 9 0 15,-33-8-1-15,-7-2 3 16,0 3-44-16,-3-5-35 0,11-2-75 15,24-3-189-15,19 2-375 16</inkml:trace>
  <inkml:trace contextRef="#ctx0" brushRef="#br0" timeOffset="757">2413 684 663 0,'0'0'193'0,"0"0"-71"16,0 0-15-16,0 0 38 16,0 0-34-16,0 0-10 15,-115 5-19-15,97 4-41 16,14 0 0-16,-2-4 12 15,6-5-33-15,0 0 2 16,0 0-10-16,0 0-8 16,28 3-2-16,26 0 2 15,26 0 0-15,8 0 17 16,5-3-21-16,9 0 7 16,-11 0-7-16,-8 0 3 15,-16 0-1-15,-25 0-2 0,-14 0 0 16,-18 0-1-16,-4 8-79 15,-6 10-82-15,0 2-96 16,0 5-165-16</inkml:trace>
  <inkml:trace contextRef="#ctx0" brushRef="#br0" timeOffset="1364">3614 592 907 0,'0'0'240'0,"0"0"-97"16,0 0-18-16,0 0-28 15,0 0-29-15,0 0-7 16,22-114-31-16,-22 102-6 15,-19 4 7-15,-6-5-20 16,-8 3 4-16,5 7-15 16,3-3 3-16,-10 6-6 15,10 0 0-15,-5 0 3 16,8 0 1-16,6 0 1 16,7 0-2-16,9 12 0 15,0 2 1-15,0 6-5 16,3 9 4-16,32 4 0 0,13 0 4 15,3 1-2-15,5-4-2 16,-1 3 0-16,5 1 2 16,-8-5 0-16,-11 2-2 15,-7-9 0-15,-12 4 1 16,-19-5 0-16,-3-1-2 16,0 5-3-16,0-11 4 15,-22 5 2-15,-9-12 0 16,-13-4-2-16,5-3 7 15,1 0-5-15,0 0 3 16,18 0-2-16,-2-5-3 16,9-15 7-16,13 2-7 15,0-2 0-15,0-9-7 0,0 1 7 16,24 3-1-16,13-7 0 16,14 1-11-16,-4 5-7 15,-3 4-66-15,-5 7-32 16,-17 9-63-16,-3 3-121 15,-6 3-128-15</inkml:trace>
  <inkml:trace contextRef="#ctx0" brushRef="#br0" timeOffset="1970">4010 355 788 0,'0'0'243'0,"0"0"-113"0,0 0-41 15,-88-149 14-15,46 114-36 16,-18 2-9-16,-9 1-22 16,-8 3-3-16,-19 10-13 15,2-1-10-15,-21 8 13 16,-12 6-20-16,-7 6 7 15,-18 0 2-15,-13 12-7 16,3 19 4-16,0 12-8 16,9 11 0-16,10 15 14 15,13 2-13-15,29 24 0 0,11 5-1 16,31 15 6-16,21 7-7 16,38-2 1-16,0-5 2 15,38-7-3-15,56-16 0 16,18-6 0-16,21-20 3 15,13-20-1-15,16-18-2 16,13-14 6-16,9-14-6 16,17 0 15-16,2-26-2 15,-4-25 11-15,-2 0 10 16,-29-4-19-16,-28 0 5 16,-25 7-5-16,-32 2 1 15,-20-11 13-15,-8 0-18 16,-11-14 9-16,-16-4 7 0,-12-13-17 15,-16-1 11 1,0-6-13-16,0 4-3 0,-50-6-2 16,-37 8-3-16,-26 9-3 15,-41 15-1-15,0 16-23 16,3 35-19-16,22 14-15 16,36 5-19-16,40 47-47 15,20 11-121-15,22 1-139 16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3:43.30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5908 744 918 0,'0'0'154'0,"0"0"-22"15,0 0-40-15,0 0-19 16,0 0-23-16,0 0-28 16,-12-14-22-16,56 14-7 15,22 0 7-15,27-4 2 16,6 4 2-16,2 0-3 16,7-3 6-16,-9 0-1 15,-8-2-3-15,-20 2 3 16,-21 1-2-16,-25-2 11 0,-12 2 8 15,-13 2-5 1,0-7 19-16,0-1 9 0,0-9 5 16,-38-3-49-16,-17 3-1 15,2-3-1-15,9 9 7 16,15-1 1-16,13 6-6 16,13 4 1-16,3-2 1 15,0 2 1-15,0-1 5 16,0 3-1-16,0 0-3 15,0 0-6-15,0 0-3 16,26 0-3-16,35 0-3 16,21 11 9-16,9 9 5 0,2 3-3 15,-1 3-2-15,-7 2-1 16,-11-1 1-16,-27-5 0 16,-22-2 0-16,-12 0-1 15,-13 2-3-15,0 6 0 16,-50 5 1-16,-37 5-6 15,-14 2-87-15,-10-1-150 16,-4 7-527-16</inkml:trace>
  <inkml:trace contextRef="#ctx0" brushRef="#br0" timeOffset="-1816">1737 532 590 0,'0'0'175'0,"0"0"13"15,0 0-42-15,0 0-14 16,0 0-20-16,0 0-4 16,0 0-16-16,0-77-18 15,0 71-11-15,0 6-22 16,0 0-13-16,0 0-3 0,0 0-9 15,0 0-5-15,0 0-8 16,0 0-3-16,6 6-8 16,10 20 0-16,12 8 3 15,5 15 5-15,-8 5 3 16,4 0-1-16,-14 0-2 16,1-2 0-16,-2-7 0 15,-12-2 1-15,-2-11-1 16,0-6 0-16,0-13 2 15,0-9 0-15,6-2 0 16,-6-2-2-16,11 0 0 16,-11 0 7-16,6 0-5 0,-6 0 1 15,0-2 5-15,0-24 2 16,0-11-3-16,0-18-7 16,0-4 2-16,-9-13-1 15,-7-5 0-15,10-3 0 16,6 9-2-16,0 10 4 15,0 20-6-15,0 11 4 16,0 7-2-16,14 8-3 16,3 5 3-16,-1 4-4 15,0 6-6-15,18 0-2 16,-2 0 1-16,12 0-9 16,-2 22 3-16,-7 7-5 15,-10 5 11-15,3 4-10 16,-12-5 6-16,-8 8-13 15,-8-7 2-15,0 3 13 0,0-3 11 16,0-8-3-16,-19-9 0 16,2-5 3-16,14-9-1 15,3-3-6-15,0 0 10 16,0 0 3-16,0 0 1 16,0 0 3-16,0 0-3 15,0 0-1-15,0 0-3 16,9 0 0-16,24 9-9 15,11 11-1-15,16 8 10 16,1 9 2-16,-8 3-2 16,-5 0 0-16,-9 3-1 15,-11-8-1-15,-18-10 2 0,-4-3 0 16,-6-6-6-16,0-2 1 16,-30-6 5-16,-33 4 7 15,-12-4 3-15,-15-5 2 16,5 0-9-16,2-3 4 15,6 0-7-15,14 0 6 16,13-3-6-16,23-14 5 16,13 0-5-16,14-10-2 15,0-6-22-15,0-5-18 16,63 4-141-16,9 5-98 16,-1 7-486-16</inkml:trace>
  <inkml:trace contextRef="#ctx0" brushRef="#br0" timeOffset="-1185">3037 735 839 0,'0'0'148'0,"0"0"-16"16,0 0-38-16,0 0-23 16,0 0-26-16,0 0-15 0,-71-5-11 15,71 5-5 1,0 0-13-16,0 0-1 0,39 0-2 16,43 0 2-16,33 0 9 15,25-4 9-15,3-7 2 16,-13-3 7-16,-23-1-9 15,-36 4 9-15,-27-1 4 16,-19 4-2-16,-19 2 4 16,1 4 0-16,-7-4-2 15,0-3-1-15,0-5-10 16,-38-6-18-16,-22 0 2 16,-7 2-4-16,-9 6 5 15,2 2-3-15,14 2 1 16,7 0-3-16,14 7 3 15,20 1 0-15,9 0-1 0,10 0 0 16,0 0-1-16,0 0-2 16,0 0-3-16,23 0-3 15,25 0-6-15,18 6 13 16,13 8 3-16,-2 3-2 16,-11 0-1-16,4 3 0 15,-16 0 0-15,-2 3 0 16,-11-4 0-16,-7 5-2 15,-12-4 2-15,-12 2-3 16,-10-1 2-16,0 2 0 16,0-1-1-16,-54 1 0 15,-21 0-25-15,-12 3-50 0,-8-7 11 16,8-1-107-16,24-1-154 16,19 1-501-16</inkml:trace>
  <inkml:trace contextRef="#ctx0" brushRef="#br0" timeOffset="-758">4256 501 831 0,'0'0'223'0,"0"0"-65"0,0 0-11 15,0 0-52-15,0 0-47 16,0 0-20-16,-6-24-6 16,38 16-13-16,12-1-1 15,17 4 4-15,2-4 0 16,-2 7-1-16,-7-4 3 16,-17 6-6-16,-8 0-2 15,-26 0-5-15,3 0 2 16,10 8-3-16,7 23 0 15,-1 14 22-15,-6 13-2 16,-10 3-4-16,-6 4 1 16,0-2-7-16,0-3 6 0,0-9-9 15,0-4-4 1,0-10-2-16,0-9 1 0,10-8-1 16,6-8 3-16,-4-6-4 15,-9-4-9-15,10-2-34 16,-13 0-56-16,0 0-91 15,0 0-131-15,-6-8-622 16</inkml:trace>
  <inkml:trace contextRef="#ctx0" brushRef="#br0" timeOffset="-582">4403 886 783 0,'0'0'213'0,"0"0"-69"0,0 0-14 15,0 0-65-15,0 0-36 16,0 0-1-16,346-54-15 16,-232 49-10-16,-7 5-3 15,5 0-118-15,-13 0-311 16</inkml:trace>
  <inkml:trace contextRef="#ctx0" brushRef="#br0" timeOffset="6791">14812 818 644 0,'0'0'210'0,"0"0"-139"16,0 0 25-16,280-11-29 16,-169 7-58-16,23 2-9 15,-26-1-92-15,-17-1-313 0</inkml:trace>
  <inkml:trace contextRef="#ctx0" brushRef="#br0" timeOffset="6955">15918 781 737 0,'0'0'187'0,"0"0"-70"15,0 0-20-15,0 0-30 16,291-26-36-16,-185 21-24 16,-4-1-7-16,-10 2-88 15,0-1-229-15</inkml:trace>
  <inkml:trace contextRef="#ctx0" brushRef="#br0" timeOffset="5793">12481 530 883 0,'0'0'288'0,"0"0"-82"16,0 0-33-16,0 0-73 16,0 0-38-16,0 0-31 15,-137-66-18-15,137 66-13 16,-10 19-4-16,10 25 0 15,0 7 3-15,0-3 1 16,32-2-3-16,35-3 2 16,12-12 1-16,11-10-1 15,-4-10 1-15,-1-11 0 16,3 0 2-16,-11-11 0 16,-8-16 7-16,-20-3-2 0,-21-5 22 15,-12-8 4-15,-16 0-9 16,0-3-3-16,-44 0-8 15,-36 13-6-15,-18 9-7 16,-10 10 0-16,3 14-1 16,18 0-11-16,21 25-47 15,35 21-39-15,31 3-72 16,15-6-232-16</inkml:trace>
  <inkml:trace contextRef="#ctx0" brushRef="#br0" timeOffset="6611">13526 832 797 0,'0'0'187'0,"0"0"-66"16,0 0-17-16,0 0-45 16,0 0-41-16,0 0-12 15,239-17-4-15,-138 14-2 0,4 3-7 16,-3 0-113-16,-5 0-229 15</inkml:trace>
  <inkml:trace contextRef="#ctx0" brushRef="#br0" timeOffset="4213">8271 598 422 0,'0'0'528'0,"0"0"-378"16,0 0 22-16,0 0-53 15,0 0-13-15,0 0-31 16,0 0-27-16,-31-76-1 16,21 76-15-16,4 0-11 15,-10 0-14-15,10 0-5 16,-4 0-2-16,-5 0-4 0,-7 30-3 15,-14 10 7-15,11 15 7 16,12-5-3-16,13 3-4 16,0-5-4-16,60-11 0 15,23-8 1-15,8-15 2 16,2-12-1-16,-10-2 2 16,-4 0 6-16,-12-16-3 15,-19-8 1-15,-4-4-3 16,-29-1 7-16,-7-2 11 15,-8-9-6-15,0-3 4 16,-45-3-4-16,-18 7-5 16,-11 7-3-16,11 10-4 15,-3 9-2-15,1 5-5 0,12 8 5 16,9 0-7 0,-2 0-38-16,31 29-51 0,15 13-91 15,15 1-191-15,84-5-652 16</inkml:trace>
  <inkml:trace contextRef="#ctx0" brushRef="#br0" timeOffset="4632">9317 615 732 0,'0'0'380'0,"0"0"-155"0,0 0-52 16,0 0-56-1,0 0-45-15,0 0-27 0,-175-69-19 16,169 69-7-16,2 0-13 16,4 0-6-16,-15 18-13 15,-4 16 8-15,3 9 5 16,7 2 2-16,9-1 0 16,0-2-4-16,25-7 0 15,41-7-4-15,20-11 0 16,26-8 3-16,-5-6 2 15,-5-3 1-15,-14 0 0 16,-24-17 3-16,-26-7-1 16,-16-5 7-16,-15-1 3 15,-7-4 13-15,0-4-3 16,-38-2-5-16,-28 6-1 0,-5 2-13 16,-6 12-2-16,2 6-1 15,12 10-4-15,5 4 1 16,23 0-24-16,7 24-45 15,28 13-41-15,0 3-94 16,22-3-160-16,70-8-486 16</inkml:trace>
  <inkml:trace contextRef="#ctx0" brushRef="#br0" timeOffset="5029">10203 681 212 0,'0'0'757'0,"0"0"-523"15,0 0-28-15,0 0-64 16,0 0-31-16,0 0-47 16,-66-103-23-16,50 103-10 15,5 0-13-15,5 0-12 16,6 0-6-16,-9 0-8 16,-4 31-2-16,4 9 10 15,9 12 1-15,0-3-1 16,45-1-3-16,34-8-2 15,13-12 0-15,0-8 4 16,-17-13-2-16,-1-7 2 16,-19 0 2-16,-8-13 3 15,-3-15-1-15,-12-9 3 16,-9-11-1-16,-18-1 6 16,-5-6 3-16,-5 1-5 0,-62 5-2 15,-26 6-7-15,2 15-3 16,-2 8-1-16,11 11-9 15,27 9-1-15,14 0-29 16,22 35-43-16,19 16-37 16,0 7-61-16,22 1-160 15,55-10-689-15</inkml:trace>
  <inkml:trace contextRef="#ctx0" brushRef="#br0" timeOffset="5428">11321 626 835 0,'0'0'287'0,"0"0"-62"0,0 0-49 15,0 0-78-15,0 0-26 16,0 0-37-16,-101-96-6 16,91 96-11-16,-2 0-18 15,4 0 0-15,0 13-11 16,2 19 9-16,6 11 2 15,0 2 0-15,0-2-1 16,22-3 0-16,31-8 0 16,23-7-1-16,7-10 4 15,-6-10-4-15,2-5 5 16,-7 0-1-16,-11-5 2 0,-20-20 0 16,-6-1 2-16,-15-9 0 15,-20-2 12-15,0-9 3 16,0 1-2-16,-55 1-8 15,-14 11-8-15,2 10-3 16,10 11-8-16,13 9 5 16,11 3-8-16,11 8-25 15,16 27-38-15,6 11-62 16,12-6-144-16,68-9-325 16</inkml:trace>
  <inkml:trace contextRef="#ctx0" brushRef="#br0" timeOffset="8554">19386 189 320 0,'0'0'328'0,"0"0"-170"15,0 0 23-15,0 0-12 0,0 0-23 16,0 0-31-16,0 8-36 16,0-13-9-16,11-12-13 15,20-4-14-15,7-1-21 16,-3 5-10-16,-10 2 7 16,-16 3 14-16,5 7-17 15,-9-1-3-15,0 4-2 16,-5 2 2-16,0 0-4 15,0 0 2-15,0 0-6 16,0 0-2-16,0 0-3 16,0 6-5-16,0 28-5 15,6 10 10-15,10 18 7 0,-1-11-2 16,1-3-3-16,-3-1-1 16,-4-9 1-16,-9 1-1 15,0-6 1-15,0-1-2 16,0-9 1-16,0-7-1 15,0-4 1-15,0-8 1 16,0-2-4-16,-3-2-1 16,-32 6-2-16,-7 6 5 15,-11-4 15-15,-7 4-9 16,16-7-4-16,14-2-2 16,14 0 5-16,16 0-5 15,0-3 0-15,0 0-1 16,0 0-4-16,7 0 0 0,47 3 4 15,16-1 1-15,19-2 5 16,9 0-5-16,4 0-2 16,6 0-5-16,4-14-30 15,-18-11-35-15,-12-1-45 16,-14-2-169-16,-29-5-322 16</inkml:trace>
  <inkml:trace contextRef="#ctx0" brushRef="#br0" timeOffset="9110">20365 154 744 0,'0'0'295'0,"0"0"-108"16,0 0-32-16,0 0-5 15,0 0-51-15,0 0-42 16,-6-48-20-16,22 30-12 15,15 1 2-15,5-2-16 16,-6 2 7-16,-6 8-3 16,-9 0-3-16,-8 4 11 15,-7 5-7-15,0 0 4 16,0 0-6-16,0 0-3 16,0 0-11-16,0 0-2 15,0 0-2-15,0 2-7 0,0 21-1 16,15 11 12-1,-5 10 1-15,2 0 2 0,-2 0-2 16,-1-1 4-16,4-3-5 16,-7-6 0-16,-3-5 0 15,5-3 4-15,-8-6-3 16,0-6-1-16,6-3-4 16,-6-1 4-16,0-7 0 15,0-2-1-15,0 3 0 16,-23 4-6-16,-21-3 7 15,-10 8 5-15,9-8-3 16,23 1-1-16,6-4-1 16,16-2 0-16,0 0 0 15,0 0-3-15,0 0-1 0,0 4 3 16,13-2-5-16,26-2-8 16,30 3 13-16,16-3-24 15,27 0-28-15,18 0-23 16,4-26-88-16,-1 0-215 15,-15-3-376-15</inkml:trace>
  <inkml:trace contextRef="#ctx0" brushRef="#br0" timeOffset="7422">17264 341 949 0,'0'0'200'0,"0"0"-47"16,0 0-11-16,0 0-37 0,0 0-45 15,0 0-14-15,-54-23-8 16,48 23-27-16,-3 0-10 16,-7 16-1-16,-6 17 0 15,6 9-3-15,2 4 9 16,14 0-5-16,0 1-1 15,14-6 2-15,33-7-1 16,7-5-1-16,13-9 1 16,3-11 0-16,16-4-1 15,10-5 3-15,-5 0 3 16,-11-14-1-16,-14-15 16 16,-17-2 8-16,-21-9-1 15,-28-5-2-15,0-7-5 16,-17 3-8-16,-49 0-7 0,-27 15-2 15,-4 6-3-15,4 11-1 16,8 5-4-16,8 10-9 16,24 2-23-16,18 0-53 15,18 20-57-15,17 14-133 16,6 3-195-16</inkml:trace>
  <inkml:trace contextRef="#ctx0" brushRef="#br0" timeOffset="7872">18275 332 819 0,'0'0'271'16,"0"0"-96"-16,0 0-36 15,0 0-39-15,0 0-52 16,0 0-12-16,-16-83-6 15,-6 80 9-15,6 0-18 16,7 3 2-16,2 0-9 16,1 0-8-16,3 20-5 15,3 11 0-15,0 16 5 16,0-8-6-16,9 5 0 16,42-8 3-16,7-4-1 0,8-7-2 15,11-10 3 1,-2-6 3-16,1-9-5 0,-6 0 3 15,-3 0 5 1,-9-9 14-16,-8-16 2 0,-6-10-2 16,-25-7-1-16,-5-5-10 15,-14-4-2-15,0-1 5 16,-30 7-4-16,-33 5-7 16,-4 8-4-16,-9 13-6 15,7 9 3-15,-2 10-3 16,-1 0 0-16,8 38-53 15,10 19-51-15,26-2-128 16,28-10-357-16</inkml:trace>
  <inkml:trace contextRef="#ctx0" brushRef="#br0" timeOffset="9660">21267 197 459 0,'0'0'548'16,"0"0"-341"-16,0 0-24 0,0 0-52 15,0 0-47-15,0 0-26 16,-6-77-21-16,6 66-11 16,16-3-4-16,15 0-14 15,-2 2 3-15,-1 0 2 16,-8 1 4-16,-1 0 1 16,-3-1-6-16,-13 1 12 15,3 2-6-15,-6 6 1 16,0 3 2-16,7 0-9 15,-4 0-4-15,-3 0-8 16,0 0 0-16,0 0-10 16,12 12 0-16,-2 16 1 15,6 13 7-15,7 4 4 0,-12 7 0 16,0-1 1-16,5 4 0 16,-4-1-3-1,4-3 1-15,6-2 2 0,-6-10-3 16,-7-4 0-16,7-12 2 15,-10-12-2-15,-6-2 1 16,0-9-1-16,0 0 0 16,0 0 1-16,-9 0-5 15,-51 0 5-15,-9 0-1 16,-14 0 3-16,34 0-2 16,21 0-1-16,28 0 0 15,0 0-1-15,0 0-7 16,17 0 0-16,36 0 1 15,23-3 2-15,23-3 1 0,0 1-2 16,-14-1-31-16,-8 6-38 16,-27 0-41-16,-25 0-152 15,-18 0-394-15</inkml:trace>
  <inkml:trace contextRef="#ctx0" brushRef="#br0" timeOffset="10984">0 2805 628 0,'0'0'346'16,"0"0"-232"-16,0 0 6 15,0 0 19-15,0 0-10 16,0 0-34-16,0-11-27 15,0-15-31-15,0 3-16 16,0-2 2-16,19-1 8 16,-4 3-18-16,4-3 12 15,-3-3-8-15,0 1-12 16,-10 2 13-16,10 9-14 16,-5 5 0-16,-5 6 21 15,0 6-23-15,-6 0 3 16,3 0-5-16,-3 0-5 0,29 0 1 15,9 0-7-15,23 0 11 16,8 12 1-16,-6 8 1 16,4 0-2-16,0 3 0 15,-11 3 2-15,5-1-5 16,-7 1 3-16,-2-8 0 16,-5-4 1-16,0-5 2 15,-8-4-3-15,-1-5 0 16,-10 0 5-16,-12 0 1 15,6 0-6-15,0-9 2 16,-11-10 27-16,0-7-18 16,-11 0 9-16,0-9-7 0,0 1-9 15,0 0 4 1,-5 0-8-16,-4 6 0 0,9 4-3 16,0-5 1-16,0 9-28 15,0 9-22-15,0 6-38 16,0 5-20-16,0 0-131 15,0 28-230-15</inkml:trace>
  <inkml:trace contextRef="#ctx0" brushRef="#br0" timeOffset="11854">1591 2553 942 0,'0'0'203'15,"0"0"-18"-15,0 0-29 16,0 0-23-16,0 0-57 16,0 0-31-16,-29-20 9 15,29 20-34-15,0 0 0 16,0 0-15-16,0 0-1 15,0 0-8-15,0 23-1 16,0 9 5-16,0 8-4 16,0 11 4-16,0-8 0 0,7 3 2 15,-1-3 2 1,-6-7-7-16,0-7 5 16,0-14-2-16,0-10 4 0,0-5-1 15,0 0-3-15,0 0 1 16,0 0-1-16,6 0 14 15,-6 0-12-15,0 0 0 16,0-17 12-16,0-11-12 16,0-15-2-16,0-3 0 15,0-9 2-15,0-4-1 16,0 1-1-16,0 7 0 16,0 0-4-16,16 8 5 15,17 5-1-15,-2 10 0 16,7 8-4-16,6 10 1 0,-6 5-5 15,7 5-3 1,9 0 11-16,-7 26-18 0,2 11 9 16,-15 12 0-16,-18-7-2 15,-16 7 11-15,0-1-17 16,-6-7 13-16,-38-6-1 16,-11-4 0-16,8-11-4 15,9-6 9-15,9-5 0 16,20-6-3-16,9-3 3 15,0 0 0-15,0 0 6 16,0 0-6-16,0 0-3 16,31 0 3-16,23-3-2 0,12-4-2 15,-1 7 4-15,-6 0 0 16,2 0-7-16,-1 12 7 16,-11 17 0-16,4 3-2 15,-15 4 3-15,-8 2-3 16,-22-3 2-16,-8 3 0 15,0-5-2-15,-16 1 2 16,-59 1 0-16,-21-4 8 16,-25-9-5-16,-5-10 1 15,-5-6-4-15,17-6 4 16,12 0 6-16,20 0-10 16,21-22 0-16,29-2-3 15,26 1 3-15,6-5-15 0,50-15-94 16,65-3-195-1,22 3-886-15</inkml:trace>
  <inkml:trace contextRef="#ctx0" brushRef="#br0" timeOffset="12507">2868 2833 1004 0,'0'0'186'0,"0"0"-34"16,0 0-22-16,0 0-41 16,0 0-38-16,0 0-19 15,-86-22-1-15,86 22-19 16,0 0-5-16,0 0-14 16,49 0 0-16,33 0 7 15,26 0 16-15,16 0-15 16,-10-6 12-16,0-5-3 0,-21-4 0 15,-11 1 13-15,-21 3-18 16,-23-1 12-16,-16 6 8 16,-19-2-14-16,-3 2 13 15,0-5-5-15,0-3-7 16,-10-4 1-16,-37-8-12 16,-27 7-1-16,18 4 3 15,-4 4 4-15,-1 5-7 16,29-1 0-16,4 2 0 15,11 5 7-15,17 0-6 16,0 0 3-16,0 0-4 16,0 0-2-16,23 0-2 0,40 0-11 15,27 5 15-15,12 10 5 16,-11 9-5-16,-9 1 0 16,-15 1-4-16,-13 1 7 15,-13-1-3-15,-27 1 0 16,-14 4 4-16,-36 10-10 15,-82 9-9-15,-47 5-94 16,-19 2-93-16,0-1-543 16</inkml:trace>
  <inkml:trace contextRef="#ctx0" brushRef="#br0" timeOffset="26152">5143 2496 809 0,'0'0'209'16,"0"0"-31"-16,0 0-23 15,0 0-41-15,0 0-25 16,0 0-38-16,0 0-1 15,0 0-19-15,0-14-2 0,0 14 1 16,3 0-14 0,-3 0 6-16,0 0-11 0,0 0-10 15,0 6-1-15,6 19 0 16,4 18 0-16,2 9 1 16,-2-1 5-16,3 2-6 15,-10 0 0-15,9-5 0 16,-12-4 2-16,7-1 1 15,-7-9-3-15,0 3-20 16,0-6-45-16,0 1-46 16,0-1-75-16,0-5-164 15,0-6-420-15</inkml:trace>
  <inkml:trace contextRef="#ctx0" brushRef="#br0" timeOffset="26505">5810 2711 846 0,'0'0'208'0,"0"0"-48"16,0 0-1-16,0 0-48 15,0 0-30-15,0 0-30 16,0-87 0-16,0 87-14 15,0 0-9-15,0 0-14 16,0 0 2-16,0 0-16 0,0 0-1 16,0 4-8-16,0 24-4 15,0 13 13-15,6 7 5 16,3 1-4-16,7-1-1 16,0-3 1-16,4 2 0 15,-12-13 1-15,3 3-4 16,1-2-30-16,-2-1-59 15,6-7-16-15,12 3-62 16,0-16-142-16,-1-2-338 16</inkml:trace>
  <inkml:trace contextRef="#ctx0" brushRef="#br0" timeOffset="26804">6462 2641 814 0,'0'0'230'0,"0"0"-36"16,0 0-11-16,0 0-67 15,0 0-39-15,0 0-29 16,0-68-29-16,0 68-19 16,0 0 0-16,0 26-15 15,28 11 12-15,3 14 3 16,-2 0 7-16,-4-1-6 15,-3 1 2-15,-6-3 0 0,-10-1-3 16,5-4 1 0,-11-3-1-16,5-9-30 0,1-5-67 15,2-9-67-15,6-9-59 16,3-8-62-16,15 0-135 16</inkml:trace>
  <inkml:trace contextRef="#ctx0" brushRef="#br0" timeOffset="27081">7131 2608 130 0,'0'0'717'0,"0"0"-510"0,0 0 6 16,0 0-45 0,0 0-55-16,0 0-25 0,32-86-39 15,-32 86-16-15,0 0-18 16,6 0-15-16,1 0 0 15,8 25-13-15,12 13 13 16,6 11 2-16,0 2-2 16,-2 6 3-16,1 0-1 15,-4 1-2-15,-12-7 0 16,7-1-34-16,-13-15-57 16,5-3-38-16,14-12-73 15,2-11-103-15,21-9-241 16</inkml:trace>
  <inkml:trace contextRef="#ctx0" brushRef="#br0" timeOffset="27342">8012 2502 863 0,'0'0'193'15,"0"0"-16"-15,0 0-37 16,0 0-59-16,0 0-43 15,0 0-22-15,22 31-1 16,-7 6 38-16,7 1-22 16,1 7-15-16,-14-1 6 0,4 1-12 15,-10-5-2 1,-3 3-5-16,0-3 0 0,0-3-3 16,12 1-76-16,4-7-85 15,1-9-134-15,15-13-204 16</inkml:trace>
  <inkml:trace contextRef="#ctx0" brushRef="#br0" timeOffset="27561">8719 2490 623 0,'0'0'383'15,"0"0"-172"-15,0 0-5 16,0 0-69-16,0 0-67 15,0 0-47-15,0-34-22 0,10 62 7 16,13 7-1 0,-1 5 3-16,9 3-4 0,-2 0-6 15,2 9 0-15,1-1-3 16,-4 0-91-16,5-3-151 16,5-8-238-16</inkml:trace>
  <inkml:trace contextRef="#ctx0" brushRef="#br0" timeOffset="28120">11976 2819 489 0,'0'0'191'0,"0"0"-77"0,0 0 12 16,0 0-34-16,0 0-43 15,0 0-13-15,365-8-29 16,-254 2-5-16,15 3-2 15,0-3-17-15,-13 4-291 16</inkml:trace>
  <inkml:trace contextRef="#ctx0" brushRef="#br0" timeOffset="29459">15308 2344 656 0,'0'0'317'0,"0"0"-156"0,0 0-2 16,0 0-17 0,0 0-51-16,0 0-39 0,-28-59-26 15,28 59-10-15,0 0-12 16,0 0-4-16,-3 20-1 15,3 14 1-15,0 9 2 16,0 0-1-16,0 2 0 16,0-2 3-16,14-5-3 15,25-10 6-15,-1-12-6 16,3-3 0-16,3-11 3 16,8-2 1-16,-11 0 13 15,3-15 3-15,1-15 15 16,-7-4 6-16,-6-7-13 15,-7-4-9-15,-5-4-8 0,-17 2-3 16,-3 6 5-16,0 6-8 16,-23 9-6-16,-15 6-1 15,3 9 0-15,-4 5-4 16,-11 6-5-16,6 0-50 16,-4 9-50-16,0 19-102 15,26 3-174-15,22 7-608 16</inkml:trace>
  <inkml:trace contextRef="#ctx0" brushRef="#br0" timeOffset="29888">16258 2273 573 0,'0'0'559'16,"0"0"-339"-16,0 0-63 15,0 0-47-15,0 0-46 16,0 0-27-16,-3-92-5 16,-4 92-21-16,1 0-3 15,3 0-8-15,-10 23-5 16,-4 12 4-16,3 13 1 16,6 7 0-16,8-1 3 15,0-5-2-15,14-6-1 16,40-12 1-16,9-5 2 15,4-15 1-15,9-5-3 0,-6-6 2 16,6 0-1 0,-9-15 4-16,-10-13 3 0,-7-3 2 15,-17-7 10-15,-17-5-6 16,-16-5 3-16,0-6-15 16,0 1 4-16,-33 17-6 15,-33 1-2-15,-11 17-4 16,-14 8-1-16,-2 10-7 15,8 0-34-15,8 35-26 16,27 16-65-16,25 6-102 16,25-4-183-16</inkml:trace>
  <inkml:trace contextRef="#ctx0" brushRef="#br0" timeOffset="30293">17270 2285 954 0,'0'0'299'16,"0"0"-82"-16,0 0-80 15,0 0-44-15,0 0-41 16,0 0-22-16,-14-83-5 16,14 83-17-16,0 0-8 15,-8 5-11-15,2 24 1 16,3 11 8-16,3 15 2 0,0 1 1 15,0-1 6-15,17-9-6 16,30-15-1-16,19-11 1 16,5-20-2-16,11 0 3 15,10 0 16 1,9-23 4-16,-8-11 2 0,-4-9 3 16,-26-5-1-16,-25-4 0 15,-21-2-4-15,-17-4-5 16,0 4-3-16,-55 0-9 15,-30 11-5-15,-20 9 1 16,12 16-4-16,11 18 3 16,9 0-8-16,0 26-44 15,9 34-66-15,20 6-97 16,34-6-540-16</inkml:trace>
  <inkml:trace contextRef="#ctx0" brushRef="#br0" timeOffset="28598">13850 2230 805 0,'0'0'234'16,"0"0"0"-16,0 0-39 16,0 0-84-16,0 0-19 15,0 0-31-15,0-66-12 16,0 66-19-16,0 0-14 15,0 0-7-15,0 0-9 16,0 6-3-16,0 17-8 16,0 11 11-16,12 15 8 15,4 3-7-15,-6 5 1 16,-4 0-2-16,-6-6 0 16,0 3-3-16,0-6-54 15,0 2-41-15,0-8-86 16,6-7-206-16,16-9-686 15</inkml:trace>
  <inkml:trace contextRef="#ctx0" brushRef="#br0" timeOffset="28927">14431 2213 210 0,'0'0'887'0,"0"0"-718"16,0 0-13-16,0 0-27 16,0 0-47-16,0 0-40 15,29-112-6-15,-29 112 2 16,0 0-18-16,0 0 3 0,0 0-14 16,0 0-6-16,0 9-3 15,0 11-7-15,6 13 7 16,16 6 2-16,3 4 0 15,5 5 0-15,-5 1 2 16,-3 0-4-16,-6-4 3 16,0-1-6-16,-4-2-9 15,-12 1-32-15,0 2-68 16,0-2-136-16,0-2-283 16</inkml:trace>
  <inkml:trace contextRef="#ctx0" brushRef="#br0" timeOffset="27785">9723 2831 1061 0,'0'0'129'0,"0"0"-53"0,0 0-8 16,0 0-34-16,0 0 17 15,296-3-31-15,-205 3-11 16,2 3-9-16,6 3-9 16,-1-1-116-16,-6 0-176 15,-16 1-678-15</inkml:trace>
  <inkml:trace contextRef="#ctx0" brushRef="#br0" timeOffset="27953">10927 2837 678 0,'0'0'66'0,"0"0"-9"15,0 0-23-15,0 0-29 16,321-15-5-16,-258 15-21 16,-2 0-138-16,-13 0-262 15</inkml:trace>
  <inkml:trace contextRef="#ctx0" brushRef="#br0" timeOffset="34976">17424 1541 561 0,'0'0'338'0,"0"0"-166"0,0 0-33 16,0 0-8-1,0 0-27-15,0 0-55 0,0 0-2 16,0 0-10-16,0 0-8 16,0 0-3-16,0 0 1 15,0 0-5-15,0 0 1 16,-6 0-15-16,-27 0 7 15,-17 0-1-15,-21 0-5 16,-20 0-3-16,-30 0-4 16,-32 0 0-16,-31 0 2 15,-45 0-2-15,-40 0 2 16,-30 13-4-16,-1 0-4 16,22 2 4-16,39-13 1 15,11 1-1-15,5-3 2 16,-15 0-1-16,-19 0-1 0,-10 0 1 15,-26 0 1-15,-12 9-2 16,-6 5 0-16,-10 3 2 16,29-1-2-16,20-4 2 15,46 0-2-15,38 0-2 16,42-7 2-16,28 1-1 16,13-3 1-16,-8-3 0 15,-2 0 0-15,-15 0 0 16,-16 3-2-16,-7 2 2 15,-9 1 2-15,-3-3-2 16,-6 5 0-16,-4 4 0 16,-10 0 0-16,-5-2 0 15,-7 0 3-15,-1-5-3 16,11 2-1-16,-3-5 1 0,3 1 3 16,9-1-3-16,-12-2 0 15,-18 0 0-15,-4 3 2 16,2-3 0-16,13 0-2 15,35 0-1-15,13 0-5 16,18 0 6-16,14 0 1 16,-3 0 0-16,-1 0-1 15,3 0 0-15,-9 0 0 16,3 0-1-16,-7 6 1 16,7 3 1-16,11 2-1 15,8-6-5-15,23 1 2 0,33 0-2 16,18-3 1-16,18 0-1 15,10-3 5-15,-16 0 0 16,0 0 0-16,-20 0 0 16,-11 0-4-16,2 0-7 15,-3 0 2-15,10 0-1 16,3 0 6-16,3 0 4 16,10 0 0-16,-3 0-2 15,-5 0 2-15,-11 0-2 16,-5 0 2-16,-4 0 0 15,2 6 0-15,12-4 0 16,25-2-1-16,-6 0-1 16,1 0 2-16,-13 4 0 15,-21 4-1-15,-2 1 1 16,-5-1-18-16,16 4-7 0,11-5 8 16,11 0 5-16,13-1 6 15,2-1-3-15,1-2 8 16,6 0-2-16,0 1 2 15,0 1 0-15,0-3 0 16,0 4 0-16,0 3 1 16,0-3 3-16,0 2 0 15,0 4 0-15,0-4 4 16,0 9-2-16,0-1 1 16,0 10 1-16,-3 6-3 15,-10 5 1-15,4 7 5 16,9 7-4-16,0 9-2 0,0 6-2 15,0-1 6 1,0-2-2-16,25-8-4 0,27-13 3 16,1-1 8-16,1-6-2 15,1-2 2-15,-11 2-2 16,-13-4-3-16,-2 3 0 16,-7 4-5-16,-5-4 4 15,-3 3-3-15,-3 3-2 16,-5 0 0-16,-1-1 0 15,-5 2-1-15,5 8 1 16,-5-10 3-16,0 7-2 16,0 0 1-16,0 3-1 15,0 11 5-15,0-1-7 0,0 5 9 16,0-15-1-16,0-10-3 16,0-10-2-16,0-12-2 15,0-9 2-15,0-2-4 16,0-6 0-16,0 0 0 15,0 0 1-15,0 0-1 16,6 0 1-16,3 0 0 16,4 3 3-16,9 2-4 15,-6 5 0-15,0-5 0 16,-7-5 1-16,5 6-1 16,-6-6 0-16,6 3 5 15,-11-3-5-15,10 2-3 16,9-2 0-16,0 0 3 15,16 0 0-15,4 0 0 0,18 0 2 16,6 0 0-16,14 0 1 16,19 0-3-16,21 0 2 15,10 0-2-15,10 0 2 16,12 0-3-16,13 0 1 16,19 0-4-16,22 0 3 15,17 0 1-15,32-2-1 16,12-12 2-16,13 2 0 15,-17 0-1-15,-12 10-6 16,-32 2-2-16,-12-6 7 16,-23 6-7-16,-10-2 1 15,-18-2 1-15,3 2-3 16,3-4 1-16,6 0 2 0,16-2 6 16,20-1-3-16,-4 3 1 15,-4 3-3-15,-17 3 2 16,-20 0-7-16,-19 0 1 15,-14 0 0-15,-2 0 2 16,-3 0-1-16,9 0 6 16,10 0 1-16,13-11 1 15,-1-1 0-15,-6 4 1 16,-15 2-1-16,-27 4 0 16,-12 2-3-16,-10 0 2 15,5-4 1-15,-1-1-1 16,12 0 1-16,-6 1 0 0,1-2-2 15,-5 1 2-15,5 2 0 16,4-3-1-16,-1 2 1 16,9 3 0-16,-1 1 1 15,-2 0-1-15,-3 0-1 16,15 0-1-16,10-4 2 16,19 4 6-16,12 0-6 15,14 0 1-15,13 0-6 16,-8 0 11-16,4 0-6 15,-19 0 0-15,-4 0 0 16,-2 0 0-16,-7 0-1 16,6 0 2-16,1 0-1 0,-7 4 4 15,19-4-2-15,3 0-2 16,1 0 0-16,5 0 1 16,-21 0-1-16,-13 0-1 15,-32 0-1-15,-17 0-2 16,-1 0 4-16,-15 0-3 15,5-6 0-15,16-3 6 16,-3-2-1-16,-2 5-2 16,2-5 0-16,-2 5-1 15,-5 0 0-15,-13 3-1 16,-18 0 2-16,-24 1 3 16,-15 2 1-16,-10-7-4 15,0 5 0-15,4-4 0 0,-1 1 0 16,10 1 0-1,-3 3 0-15,23-7-1 0,-1 3 2 16,9 3 0-16,-3-2-1 16,-11 2-1-16,-2-3 1 15,-8 5 1-15,-14-7-1 16,4 7 0-16,-7 0 1 16,-6 0 0-16,3-5 2 15,3-1-2-15,-6 3 2 16,7-3-1-16,-7 1-1 15,3-1 2-15,11-2 1 16,-14-4-4-16,6-5 7 0,-4-7-2 16,4-1 1-1,2-9-4-15,-8 0 4 0,0-12-2 16,0 0 0-16,0-2-1 16,-8-1 3-16,2 1-3 15,4-5 1-15,2 5 0 16,-6-3 0-16,-2-3-1 15,-14 1 3-15,0-3 1 16,-10-2 2-16,-10-5-3 16,-2 1 1-16,6-1-2 15,7 0-3-15,1 0 1 16,22 6-2-16,2 6 0 16,6 8 0-16,0 5 1 0,0 7 0 15,0 5 4 1,0 1 2-16,-14 0 1 0,-2-8 0 15,-3 5 3-15,-9-1 0 16,6 1-11-16,-3 5 1 16,6 3 6-16,16 0-7 15,-10 2 1-15,10 1 1 16,-5 0-2-16,-4-2-1 16,9-3 1-16,-10 4 0 15,10-3 0-15,-10 1 0 16,4 0 0-16,2 6-1 15,1-1 0-15,3 9 2 16,-3 1-2-16,-1 5 0 16,1-5-1-16,-3-1 0 15,-1-3 1-15,-12 0-1 0,-11 4 0 16,-1-7 0-16,-20 1 0 16,-32 1-2-16,-57 0-2 15,-57 10-3-15,-67 5-40 16,-54 36-79-16,-37-21-218 15</inkml:trace>
  <inkml:trace contextRef="#ctx0" brushRef="#br0" timeOffset="43564">18798 2464 459 0,'0'0'434'15,"0"0"-288"-15,0 0-68 16,0 0-4-16,0 0-24 16,0 0-13-16,-5-5 8 0,5 5-16 15,0 0-5-15,0 0 8 16,0-3-27-16,0 3 8 16,0 0-12-16,16-8 4 15,28 2-2-15,11-3-3 16,5 1 0-16,-7-1 4 15,-4 4-3-15,-5-4-1 16,-6 3 0-16,-10 1 1 16,-3-1 2-16,-9 3-3 15,-2 0 0-15,-11 3 8 16,-3-2-7-16,0-2 16 16,0-4 29-16,0-4-13 15,0-2-13-15,0-1-20 16,-25 7 0-16,-8-9-2 15,11 8 7-15,0 1-6 0,6 4 1 16,2 4 0-16,14 0 1 16,-2 0-1-16,2 0 0 15,0 0 0-15,0 0 3 16,0-2-4-16,0 2 1 16,0 0-8-16,19 0 7 15,41 0-10-15,17 11 11 16,11 4 6-16,-8 2-3 15,-4-3-2-15,-21 2-1 16,-21 2 0-16,-31-3-3 16,-3 5 0-16,0 3-19 15,-53 8 4-15,-24-5-70 0,-8 0-54 16,8-1-1-16,22-5-102 16,19 0-311-16</inkml:trace>
  <inkml:trace contextRef="#ctx0" brushRef="#br0" timeOffset="44720">26769 2110 794 0,'0'0'176'16,"0"0"-32"-16,0 0-23 15,0 0-19-15,0 0-16 16,0 0-29-16,-66-46-3 0,58 46-31 15,6 0-7-15,-4 0-16 16,-16 0-3-16,-11 23 3 16,-11 15 1-16,3 7 4 15,19-2 0-15,22 0-2 16,0-6-3-16,0-2 0 16,41-10 2-16,16-8-1 15,1-10-1-15,2-7 0 16,6 0 10-16,-2 0-6 15,-13-15 3-15,-14-11 3 16,-10-2-4-16,-13-10 4 16,-6-10 6-16,-8-4 5 0,0 3 8 15,-30 10-24-15,-23 7-4 16,5 12-1-16,-5 12-5 16,-2 8-3-16,-5 0-67 15,-17 10-72-15,-5 28-100 16,2 8-180-16</inkml:trace>
  <inkml:trace contextRef="#ctx0" brushRef="#br0" timeOffset="46413">23246 2173 882 0,'0'0'147'0,"0"0"-3"15,0 0-33-15,0 0-44 16,0 0-34-16,0 0-33 15,-22 3-24-15,0 17 20 16,-1 6 4-16,7 8 10 16,10-3-9-16,6-2 1 15,0-6 2-15,0-6 2 16,45-8-3-16,15-9-3 16,0 0 2-16,-2 0 4 15,-8-9-5-15,-12-11 2 16,-16-6 10-16,-11 1-12 15,-11 0 8-15,0-8 0 0,0 5-4 16,-33 2 1-16,-27 0-6 16,-23 14-28-16,-11 12-63 15,-5 0-114-15,-10 4-130 16</inkml:trace>
  <inkml:trace contextRef="#ctx0" brushRef="#br0" timeOffset="46834">22344 2213 692 0,'0'0'244'15,"0"0"-128"-15,0 0-4 16,0 0-8-16,0 0-35 15,0 0-46-15,-35-37-15 16,32 37-8-16,-9 14-19 16,-4 21 9-16,-1 10 10 15,9-7 10-15,8-10-4 16,0-8-4-16,0-9 6 16,0-8-7-16,0-3 2 15,19 0 10-15,18 0-3 16,1 0-2-16,0-8 19 0,-2-12-14 15,-20 2 12-15,-13-1 4 16,-3-1-19-16,0-4 21 16,0 2-31-16,-25-4 0 15,-30 6-3-15,-21 5-15 16,-16 13-29-16,-12 2-52 16,5 0-73-16,12 20-2 15,28 6-87-15,21-1-233 16</inkml:trace>
  <inkml:trace contextRef="#ctx0" brushRef="#br0" timeOffset="47253">21722 2296 369 0,'0'0'395'0,"0"0"-281"16,0 0 18-16,0 0-7 16,0 0-41-16,0 0-22 15,-112-36-37-15,112 36-8 16,-6 0-17-16,0 0 4 16,-1 16-4-16,4 4 0 15,3 0 0-15,0-3 2 0,0-6 4 16,0-2-6-1,0-6 4-15,25-3-1 0,13 0 15 16,7 0-10-16,3-8-4 16,-14-12 15-16,-15-3-16 15,-5-4 10-15,-14 1 10 16,0-1-11-16,-6-5 23 16,-43 7-28-16,-11 2-4 15,-7 11-6-15,-2 9 1 16,-14 3-15-16,10 5 14 15,-1 28-56-15,15 6-83 16,21 1-88-16,11-5-183 16</inkml:trace>
  <inkml:trace contextRef="#ctx0" brushRef="#br0" timeOffset="47679">21156 2204 632 0,'0'0'166'15,"0"0"-29"-15,0 0-29 16,0 0-18-16,0 0-42 16,0 0-22-16,-124-34 0 0,108 34-23 15,-6 0-2 1,0 18 13-16,12 4-12 0,4 2 1 15,0 2 0-15,6-8 0 16,0 0 10-16,0-4-13 16,0-5 0-16,22-4 12 15,22-1-11-15,-5-4 8 16,-1 0 3-16,0 0-1 16,-7-12 10-16,-15-14-4 15,-10 1 30-15,-6-10 19 16,0 1-35-16,-28 2-6 15,-42 3-24-15,-9 13 3 16,-10 7-8-16,3 9-1 16,20 0-22-16,24 11 15 0,13 27-103 15,29 5-22-15,7 6-120 16,69-7-167-16</inkml:trace>
  <inkml:trace contextRef="#ctx0" brushRef="#br0" timeOffset="45162">25736 2276 750 0,'0'0'267'0,"0"0"-154"16,0 0 45-16,0 0-59 15,0 0-27-15,0 0-30 16,-22-25-42-16,16 25 0 16,0 0-5-16,-4 22-5 15,-2 7 10-15,8 0 4 16,4 2-2-16,0-14 4 15,0 0-3-15,32-6-3 16,1-7 0-16,3-4 2 16,0 0 2-16,-1 0 0 15,1 0-4-15,-11-18 16 0,-3-8-13 16,-6-2 10-16,-10-3 8 16,-6-4 2-16,0 3 9 15,0 4-15-15,-22 3-14 16,-23 5-3-16,-3 8 0 15,1 6-8-15,-14 6-8 16,-8 0-29-16,1 18-57 16,8 16-113-16,19 9-109 15,18-3-362-15</inkml:trace>
  <inkml:trace contextRef="#ctx0" brushRef="#br0" timeOffset="45605">25029 2227 869 0,'0'0'171'0,"0"0"-50"15,0 0-2-15,0 0-51 16,0 0-26-16,0 0-35 16,0-8 3-16,-8 16-10 0,6 10 1 15,-10 4-1-15,4 4 18 16,8-11-14-16,0-1 0 16,0-5-3-16,30-7 1 15,14-2 14-15,11 0-4 16,5 0 0-16,-13-5 15 15,0-15-10-15,-11-1 23 16,-11-6-14-16,-9 1-8 16,-10-4 8-16,-6 2-15 15,0 5 4-15,-9 3-4 16,-51 3-10-16,-11 6-2 16,-4 5-15-16,-2 6-5 15,11 0 3-15,5 0-86 0,13 20-55 16,3 11-110-1,15 3-227-15</inkml:trace>
  <inkml:trace contextRef="#ctx0" brushRef="#br0" timeOffset="45901">24438 2150 779 0,'0'0'268'0,"0"0"-85"15,0 0-28-15,0 0-58 16,0 0-26-16,0 0-51 16,-7-29-1-16,7 41-19 15,0 18 3-15,0 0 9 16,0 16-1-16,0 0-6 15,0 2 1-15,0 6-6 16,0-5 0-16,-12-1-97 16,9-5-154-16,-5-8-290 15</inkml:trace>
  <inkml:trace contextRef="#ctx0" brushRef="#br0" timeOffset="49932">21989 1687 449 0,'0'0'160'16,"0"0"-53"-16,0 0-15 15,0 0-23-15,0 0-15 16,0 0-36-16,-170-133 17 16,129 114-15-16,-3 3-18 15,-17 1 11-15,-2 4-11 0,-25 2-2 16,-5 0 0-16,-15 6 4 16,1 1-4-16,-8 2 0 15,-6 0 0-15,-3 0 3 16,-3 20-3-16,4 5-1 15,2 14 0-15,6-3 2 16,21 4 1-16,11 3-2 16,23 5 0-16,14 10-4 15,21 4 7-15,13 7-4 16,2 2 2-16,4 4-1 16,3-4 4-16,-4 4-4 15,7-1 0-15,0 6 7 16,0 3-4-16,22-6-3 15,32 2 6-15,26-12-2 0,41-4 17 16,30-6-13-16,28-2-1 16,18-7 8-16,4-8-11 15,-11-3 2-15,0-8-2 16,1-3 1-16,16-6 12 16,11-7-13-16,-2 2-2 15,7-6 9-15,-4-4-10 16,-3 1 3-16,-3-6-1 15,-1 3 1-15,-17 0 3 16,-5 5-7-16,-6-8 0 16,-3 0 2-16,-2 0 1 15,-5 0-1-15,-6 0 2 0,1 0-4 16,-1 0 11-16,0 0-11 16,-3-11 6-16,-3-1 7 15,-9 1-5-15,-13 0-6 16,-10-3 9-16,-15 2-10 15,-10 1 7-15,-14-7-1 16,-5 3 4-16,3-1 22 16,-9-1-15-16,-8 0-2 15,5-4 10-15,-8 2-20 16,2 1 16-16,11-5 1 16,1-2-11-16,2 2 6 0,-2-3-5 15,-12-3-3 1,-18 7 15-16,-9-4-4 0,-12-5 18 15,1 1-9-15,-2-6-13 16,-9-4 2-16,7-3-14 16,-14-5 5-16,-5-10 9 15,-4-5-12-15,-6-5 7 16,0-4-2-16,0 1-6 16,-38 5 17-16,-9 4-19 15,-20 1-1-15,-12-3 3 16,-26 5-4-16,-26-4-4 15,-37 0 2-15,-32 6-1 16,-42 2-2-16,-44 9-3 16,-41 15 2-16,-47 20 2 0,-24 11-60 15,-15 11-42-15,9 32-103 16,36-2-59-16,32-4-244 16</inkml:trace>
  <inkml:trace contextRef="#ctx0" brushRef="#br0" timeOffset="50703">25508 1198 780 0,'0'0'198'0,"0"0"-81"16,0 0-34-16,0 0 3 16,0 0-8-16,0 0-39 15,-28-154-9-15,12 134 1 16,-7 2-19-16,-2 4 2 15,-10 0-11-15,-3 5 2 16,7 4-7-16,-15-1 2 16,-1 6 0-16,0 0-5 15,-11 0 3-15,17 0-5 16,-11 11 5-16,16 12 2 16,9 3-3-16,12 0 1 15,15 3-17-15,0-1-12 16,3 1-4-16,47-7 1 0,14-2-6 15,18-2 13-15,5-1 7 16,5 0 1-16,-4 0 19 16,-11 3-9-16,-17 1 10 15,-19-5-4-15,-24-2-1 16,-17-2-6-16,0 0-3 16,0-1-7-16,-55 3 20 15,-14 0 7-15,-8-4-7 16,14-6 5-16,5-4-2 15,17 0-1-15,10 0 9 16,9-4-5-16,9-20 0 16,13-1-1-16,0-4-4 15,13 0 3-15,28-2-4 0,3-1 5 16,17-2-5-16,-8-6 0 16,1 3-14-16,-3-3-133 15,-19 11-165-15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6:02.33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555 1244 888 0,'0'0'177'0,"0"0"-44"15,0 0 25-15,0 0-40 16,0 0-48-16,0 0-30 0,-6-68-3 16,6 54-9-1,0 2-5-15,0-2-11 0,0 0-4 16,22-4 2-16,17 4-10 16,8 5 9-16,7 3-8 15,1 6-1-15,5 0 0 16,-1 4-1-16,-10 21 1 15,1 7 0-15,-12 2 0 16,-13 1 0-16,-11-1 0 16,-14 0 0-16,0 0-4 15,0 0 3-15,-17-5 1 16,-11-12 1-16,6-5 2 16,12-7-1-16,10-5 0 15,0 0 2-15,0 0 4 16,0-5 0-16,0-24 12 0,27-9-2 15,9-6-13-15,16-3 1 16,-11-1 3-16,9-1-3 16,-17 4 7-16,-1 1-7 15,-4 7 0-15,-12 8-1 16,-7 7 0-16,-1 8-1 16,-8 5 2-16,0 6-4 15,0 3 0-15,0 0-2 16,0 0 0-16,0 0-8 15,0 6 1-15,0 23-5 16,0 8 9-16,0 9 3 16,-24-1 6-16,9 1-4 0,-1 0-2 15,10-3 0-15,6 0 2 16,0-3-2-16,0-2 0 16,0-5 0-16,28-8 0 15,10-10 0-15,7-6 3 16,12-9-3-16,9 0 0 15,11 0 3-15,6-18-3 16,-4-7-7-16,-7-1-42 16,-17 0-43-16,-14 3-52 15,-19 6-146-15,-16 6-155 16</inkml:trace>
  <inkml:trace contextRef="#ctx0" brushRef="#br0" timeOffset="548">3026 813 427 0,'0'0'370'0,"0"0"-183"16,0 0-22-16,0 0-31 16,0 0-27-16,0 0-38 15,55-29-3-15,-55 29-11 16,0 0-9-16,0 0-9 15,0 0-9-15,-16 0-7 16,-31 14-9-16,-23 18 13 16,-28 5-10-16,-7 3-1 15,-10 9-5-15,-9-1-9 16,0-2 4-16,20-3-2 16,33-14 1-16,33-12-2 15,26-6-1-15,9-11 1 16,3 3-3-16,0-3 2 0,0 3-7 15,47 3 7 1,22 2 8-16,8 1-5 0,6 2-1 16,-1-2-1-16,-2-1-2 15,8 0 3-15,-1 4-4 16,-4 2 2-16,-8 4-20 16,-15 5-44-16,-11-1-53 15,-5 4-117-15,-6-1-198 16</inkml:trace>
  <inkml:trace contextRef="#ctx0" brushRef="#br0" timeOffset="1013">4087 787 493 0,'0'0'445'16,"0"0"-281"-16,0 0-4 16,0 0-24-16,0 0-56 15,0 0-35-15,68-81-13 16,-65 81 1-16,-3 0 1 16,0 0-9-16,0 0 0 15,0 0-14-15,0 0 4 0,-10 0 0 16,-40 24-13-16,-24 7 29 15,-23 4-15-15,-9 1-1 16,8-1-6-16,22-7-7 16,21-8 1-16,17-2 1 15,13-4-4-15,-3 6-2 16,6-3 2-16,6 1 2 16,13-2 0-16,3-4-3 15,0 0 1-15,9 1-4 16,35 2 4-16,13-1 1 15,20-2 0-15,17 2 0 16,2-6 2-16,3 1 1 16,-1 3-4-16,-6 2 0 15,-5 3-5-15,-15 6-58 0,-25-1-71 16,-17 2-238-16</inkml:trace>
  <inkml:trace contextRef="#ctx0" brushRef="#br0" timeOffset="2653">4991 1013 778 0,'0'0'248'15,"0"0"-76"-15,0 0-22 16,0 0-28-16,0 0-48 16,0 0-13-16,0 0-15 15,-22-118 0-15,22 113-16 16,0 2-9-16,-5 3 1 16,5 0-10-16,0 0-12 15,0 6 0-15,0 22-8 16,0 7 8-16,-6 16 3 15,0 1-1-15,1-4-1 0,5 1 3 16,0-12-2 0,0-5-2-16,0-16 1 0,0-7-1 15,0-9 0-15,0 0-2 16,0 0 2-16,5 0 0 16,7-3 1-16,4-23 5 15,9-5-3-15,-1-3 1 16,-2 5-4-16,0 6 0 15,-13 9 2-15,4 8-2 16,-13 6 0-16,3 0 0 16,3 0-8-16,10 0-1 15,7 12 3-15,9 10-2 0,-4 2 1 16,-6 1-5-16,3-2 0 16,-1 0 1-16,-10-6 7 15,9-3-2-15,-7-8-4 16,-3-3-2-16,-13 0 2 15,0-3 2-15,3 0 5 16,10 0 3-16,2-9 1 16,1-11 8-16,-3 0-2 15,-10-2-4-15,3 1 3 16,-6 7-2-16,0 6-2 16,0 8-1-16,0 0 0 15,0 0-2-15,0 0-3 16,0 5-5-16,0 24 8 0,0 2 1 15,8 3 0-15,23-8-3 16,7 0 3-16,-6-12-4 16,-1-5 4-16,5-6 0 15,-11-3 0-15,10 0 2 16,-10-6 3-16,-3-19 2 16,-6-7-5-16,-10-5 4 15,-6-3 3-15,0-3 1 16,0 3 3-16,-44 4 1 15,-3 15-9-15,-8 3-2 16,-2 12-3-16,10 4-1 16,8 2-1-16,1 0-2 0,13 11-23 15,6 20-33-15,10 13-62 16,9 4-132-16,0 1-87 16,0 2-574-16</inkml:trace>
  <inkml:trace contextRef="#ctx0" brushRef="#br0" timeOffset="2831">5854 1339 462 0,'0'0'470'16,"0"0"-254"-16,0 0-35 16,0 0-37-16,0 0-80 15,0 0-34-15,6-41-28 0,-6 41-2 16,0 0-101-16,0 9-205 15,33 8-130-15</inkml:trace>
  <inkml:trace contextRef="#ctx0" brushRef="#br0" timeOffset="3650">6519 1139 4 0,'0'0'1015'0,"0"0"-793"16,0 0-48-16,0 0-50 15,0 0-54-15,0 0-26 0,-140-86-17 16,132 86-10-16,8 0-11 16,-14 0-6-16,0 7-3 15,-2 14 3-15,0 11 3 16,10-3-3-16,6 2 0 15,0-3-4-15,0-2-1 16,36-12 0-16,11-5-7 16,13-9 4-16,3 0 8 15,-11 0 3-15,-11-15-1 16,-13-7 0-16,-11-6-1 16,-17-7 3-16,0-5 2 15,0 3 0-15,-45 3 1 16,-9 5 7-16,-10 11-8 0,-5 8-1 15,1 6-3-15,15 4-2 16,15 0-1-16,16 6 1 16,6 23 0-16,10 5 1 15,6 5-1-15,0 5-8 16,31-4-10-16,35 0-5 16,18-11 6-16,2-12 15 15,5-14-4-15,-9-3 6 16,1 0 0-16,-3-29 1 15,-4-11 0-15,-10-6 1 16,-17-2 4-16,-18-6 8 16,-18-1 6-16,-13 1 1 0,0 2-2 15,-7 9 3-15,-37 12 1 16,2 8-1-16,4 14-1 16,16 7-3-16,10 2-8 15,2 0-3-15,-6 31-7 16,1 23 0-16,-1 17 1 15,16 10 1-15,0 13 1 16,0 15 1-16,0 14-4 16,0 8 0-16,0 1 1 15,0-12 0-15,-13-19-1 16,4-22-18-16,9-27-12 16,0-24 3-16,0-12 16 15,9-15 10-15,29-1 1 0,0 0 0 16,12-1 6-1,-1-27-3-15,-11-2 1 0,-7-14 1 16,-9-4-4-16,-6-6 3 16,-16-4-4-16,0 4-12 15,-22 8-30-15,-41 6-41 16,-14 6-63-16,17 3-160 16,32-6-518-16</inkml:trace>
  <inkml:trace contextRef="#ctx0" brushRef="#br0" timeOffset="4368">7855 810 524 0,'0'0'507'16,"0"0"-286"-16,0 0-33 16,-31-163-52-16,8 151-50 15,1 6-25-15,13 6-22 16,3 0-11-16,-10 12-20 16,-6 31-7-16,6 16 8 15,2 14-3-15,14 4-1 16,0 8-1-16,0 2-2 0,0-8 2 15,0-4-4-15,8-16 1 16,6-15-1-16,0-15-2 16,2-19-23-16,-10-6-4 15,-6-4-1-15,0 0 19 16,0-12-1-16,0-22-3 16,-12-9-11-16,-26-3 13 15,-17 3 6-15,-8 9 0 16,-4 8 1-16,0 12-1 15,19 5 4-15,16 9-3 16,17 0 4-16,15 0 2 16,0 0-18-16,15 0 10 0,45 12 8 15,27-6-1 1,11-6 1-16,3 0 0 0,5-4 1 16,-8-15-1-16,-28 1 6 15,-9-3 5-15,-23 3 16 16,-13 3-1-16,-9 1 2 15,-10 5 0-15,0 3-5 16,-6 0-2-16,0 6-6 16,0 0-6-16,0 0-9 15,0 6-1-15,0 35 1 16,0 13 1-16,0 6-1 16,0 0 2-16,0-12 0 15,11-5-1-15,5-8 3 0,-2-13-4 16,0-7 0-1,-5-6-30-15,-2-9-28 0,-7 0-36 16,0-7 15-16,0-30-92 16,0-16-55-16,0-10-57 15,0 2-26-15</inkml:trace>
  <inkml:trace contextRef="#ctx0" brushRef="#br0" timeOffset="4656">8132 904 223 0,'0'0'196'0,"0"0"30"16,0 0-41-16,0 0-10 15,-87-145-45-15,73 136-13 16,-2 9 1-16,2 0-43 0,5 0-39 16,-4 0-26-16,4 11-5 15,9 7-5-15,0 1-1 16,0 1 1-16,9-8-6 16,35-4 6-16,17-8 3 15,-7 0 1-15,-7 0 4 16,-11-25 4-16,-11-4 0 15,-9 0 4-15,-16 1-2 16,0 5-2-16,0 6-7 16,-16 6-5-16,-9 7-3 15,-3 4-7-15,12 4-48 16,10 36-56-16,6 8-60 16,0 10-68-16,6 4-278 15</inkml:trace>
  <inkml:trace contextRef="#ctx0" brushRef="#br0" timeOffset="5833">8529 1081 833 0,'0'0'255'0,"0"0"-53"16,0 0-14-16,0 0-72 15,0 0-39-15,0 0-26 16,-99-117-6-16,99 117-24 15,0 0-11-15,0 0-9 16,0 14 3-16,0 18-4 16,0 11 1-16,0 0 6 0,7-3-4 15,-1-6-2-15,3-5-1 16,4-9 1-16,-2-9-1 16,4-2 0-16,-2-7 0 15,3-2-3-15,15 0 3 16,1-16 1-16,7-16 7 15,5-5-2-15,-16 3-3 16,4-4 0-16,-7 1-2 16,3 8 1-16,2 9-1 15,-21 9-1-15,1 8 0 16,-10 3 0-16,12 0-7 16,-5 0 0-16,2 18 0 15,7 16 7-15,-10 5 0 16,4-1 1-16,-10-1 0 15,6-6-2-15,-6-11 3 0,0-6-2 16,6-4 0-16,-6-10-1 16,5 0 1-16,0 0 2 15,12-6-2-15,-6-20 2 16,12-5-2-16,3-4 1 16,-4 4-1-16,0 5 0 15,0 6 1-15,-19 9 0 16,3 8-2-16,2 3 1 15,0 0-6-15,9 3-7 16,-1 18 11-16,3 15-2 16,-4-2 2-16,1 0 1 15,9-2-4-15,5-7 2 0,14-7-1 16,3-7 2-16,7-11 2 16,7 0 0-16,5-9 1 15,-8-22 1-15,-8 0 2 16,-18-6-3-16,-10-1 3 15,-11 2-1-15,-11-2 2 16,0 0-5-16,0 10 1 16,-27 8 2-16,5 9 0 15,10 7-1-15,12 4-2 16,0 0-6-16,0 0-3 16,0 15 6-16,0 17 3 15,0-1 0-15,0 4 1 16,22-7-1-16,12 1 0 0,7-4 1 15,5-2-1 1,-2-6 1-16,-2 0-2 0,2-5 0 16,0-6 1-16,5-6 1 15,-5 0 2-15,0 0-1 16,-3-12 1-16,-2-18 1 16,-1-5 1-16,-10-6-2 15,-6 4 4-15,-19 0 1 16,-3 8 8-16,0 12-6 15,0 3 1-15,0 11-4 16,0 3-3-16,0 0-4 16,0 0-3-16,0 0-2 0,0 0-6 15,0 9 11 1,13 9 1-16,3 3-1 0,7 5 0 16,-1 3-2-16,3-1 4 15,-3 4-4-15,10 0 2 16,-4-4-2-16,5 4 0 15,-2-4 0-15,-2 1 2 16,-7-7 0-16,-13 2 0 16,4-4 0-16,-13-6-1 15,0-3 0-15,0-3-4 16,-13-2 5-16,-34-2 0 16,-27-4 7-16,2 0-7 15,-2 0 0-15,5 0-23 0,9-14-22 16,5-5-28-1,17 0-59-15,32-18-113 0,6-12-139 16</inkml:trace>
  <inkml:trace contextRef="#ctx0" brushRef="#br0" timeOffset="7768">10813 298 775 0,'0'0'230'16,"0"0"-75"-16,0 0-9 16,0 0-28-16,0 0-45 15,0 0-33-15,-61-40-2 16,-2 28-17-16,-36 3-1 16,-24-1-4-16,-42 1 1 15,-42 3-9-15,-31 1 9 16,-29 1-11-16,-16 4 0 0,-6 0-4 15,-3 0 4-15,3 0-4 16,18 0 0-16,5 0 1 16,21 0-1-16,11-2 3 15,1 2-3-15,-7 0-2 16,1 0-1-16,16 0 1 16,26 2 1-16,29 7-1 15,31-3-1-15,21-3 0 16,1-3-1-16,-6 0 2 15,-3 0 3-15,-22 0-3 16,-26 0-1-16,-5 6 1 16,-15 2 5-16,-4 1-5 0,2-1-4 15,-7 5 4 1,-5-3 2-16,-3-2 1 0,3 1-3 16,-1-3 0-16,-2 3 5 15,-21-1-5-15,-20 6 1 16,-27 4 1-16,4-1-2 15,28-1-3-15,45-4 1 16,64-3 2-16,35-6 0 16,27 0-2-16,19 0 2 15,11-3 0-15,9 2 1 16,-2 2 0-16,2-4-1 16,-12 2 2-16,-8-2-2 15,-5 0 0-15,-1 0 0 16,-8 0 0-16,1 0 0 15,8 0 0-15,-4 0 1 0,4 0 0 16,13-6 0-16,-5-5 1 16,15 5-2-16,-1-2 0 15,6 5 0-15,7-1 0 16,5 4-5-16,4 0 4 16,16 0 1-16,-3 0-5 15,3 0 1-15,0 0 0 16,0 0 0-16,0 15 4 15,0 15 1-15,-13 12 2 16,4 4 1-16,-4 11 5 16,-9 6-7-16,6 5 8 15,-7 12-9-15,4 3 13 0,-3 6-6 16,7-3 3-16,-4 7-3 16,3 5-1-16,0 11 2 15,0 5-5-15,-6 1 3 16,-1 2 5-16,-7-10-10 15,-3-6 10-15,5-15 3 16,6-17-4-16,18-15-6 16,-2-11 2-16,6-12-4 15,0-11 0-15,0-8-1 16,0-9-2-16,0-1 1 16,0-2-2-16,0 0 4 15,0 0 0-15,0 0-2 16,44 0 0-16,33 0 4 0,37-8-2 15,19-9 0-15,35 5-1 16,35-1-2-16,30 0 0 16,24 0 3-16,20-5-1 15,37-4-2-15,23 2 4 16,18-4-1-16,8 5-3 16,-14 4-7-16,-19 4 1 15,-12-1-3-15,-26 1 8 16,-15 2-5-16,-10 4 4 15,-6-4 2-15,-5 3 1 0,-8 1 1 16,9-4-2 0,-12 0 0-16,16 1 0 0,6 0 2 15,-7-1-1-15,-3-3 1 16,-24 4-4-16,-15-1-2 16,-7-2 2-16,10-1 2 15,8-2-1-15,13 0 1 16,3 2 0-16,-14-3 0 15,-8 6 0-15,-4-1 0 16,-23 4 1-16,-18 4 4 16,-18 2-5-16,-20 0 1 15,-5 0 0-15,-4 0-1 16,5 0 0-16,10 0 1 16,7 0-1-16,6 0 1 15,-4 0 1-15,-12 0-2 16,-19 0 1-16,-26 0-3 0,-21 0 2 15,-17 0-3-15,-21 0 2 16,-20 0 0-16,0-3 1 16,6-1 0-16,19-1-1 15,20-4 2-15,28-5 0 16,7-1-1-16,-7 1 0 16,-16 3-1-16,-21-3 2 15,-5-1 0-15,-12 1 0 16,-16 3 1-16,-6-3-2 15,-10-7 4-15,-3-5-1 16,-3-12-1-16,0-3 1 0,0-7 0 16,0-13 0-1,0 1 0-15,8-9 3 0,0-2-3 16,-8-3 3-16,0-1 5 16,0 6 7-16,-32 1-5 15,-28 5-1-15,-10 0 3 16,4 6-6-16,17 0 2 15,13 2-3-15,9 1 0 16,8 0-5-16,10-2 1 16,3 3-1-16,2 8-3 15,-2-1 5-15,0 5-5 16,-10 7 3-16,0 9-3 16,-7 5 1-16,7 2-1 0,-12 4 0 15,3-1 4 1,-7-1-4-16,-18-4 0 0,-14-3-3 15,-26-1 3-15,-23 4-1 16,-24 4-1-16,-31 4 1 16,-16 12-3-16,-17 0-3 15,-12 12-45-15,-16 42-90 16,-15 1-45-16,6-10-444 16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7:04.1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0 196 764 0,'0'0'194'16,"0"0"-49"-16,0 0 14 16,0 0-47-16,0 0-56 15,0 0-18-15,126-77 22 0,-87 57-18 16,2-3-19-16,3 0 18 15,-11 3-13-15,-5 6 2 16,-12 3-3-16,-10 3-20 16,-6 8 19-16,0 0-16 15,0 0-2-15,0 0 13 16,0 0-21-16,0 0-3 16,0 8-4-16,16 20 3 15,6 18 4-15,-3 2 0 16,3 4 3-16,-5-1 2 15,5-5-5-15,-11-7 0 16,0-7 3-16,-11-9-1 0,6-5 0 16,-6-10-2-16,0-2 0 15,0-4-1-15,0 4 1 16,0-6 0-16,0 4-6 16,0-4 12-16,0 0-11 15,0 0 5-15,-17 0 0 16,-19 4 1-16,-10 0 1 15,-1-2 0-15,19 4-1 16,12-6 2-16,10 3-3 16,6-3 0-16,0 0-1 15,0 0-5-15,0 0 6 16,0 0 0-16,37 0-5 16,30 0 5-16,31 0 0 0,14 0 0 15,14 0 1-15,-2 0-8 16,-9-9-14-16,-24 3-39 15,-30 4-34-15,-39 0-197 16,-22 2-515-16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7:09.27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121 258 521 0,'0'0'166'16,"0"0"-50"-16,0 0-14 16,0 0 28-16,0 0 2 15,0 0-69-15,-121-49-21 16,121 47 23-16,0-4-9 16,0 3 7-16,0-3-22 15,22-8-15-15,39-4 11 0,40-10-33 16,45-3-3-1,35-1 12-15,11 4-12 0,-8 8 3 16,-26 5-4-16,-40 9 0 16,-25 6 6-16,-33 0-6 15,-22 0 0-15,-23 0-5 16,-15 0-2-16,0 0 2 16,0 9-5-16,-3 8 5 15,-54 9 5-15,-16 3 8 16,-25 5-8-16,-14-3 10 15,-5 6-5-15,-14 1-5 16,-4-4 0-16,11 1 1 16,3-7-5-16,34-3 4 15,27-7 0-15,32-10 1 0,22-8 0 16,6 0-2-16,0 0-4 16,0 0 5-16,0 0 0 15,0 0-2-15,0 0 2 16,50-2-6-16,43-18 7 15,27-3-1-15,10-1 1 16,0 4 1-16,-15 9 2 16,-14 2-4-16,-12 4 0 15,-32-1 4-15,-21 6-4 16,-27 0 0-16,-9 0 0 16,0 0-6-16,0 0 3 15,-15 26-6-15,-68 20 7 16,-35 17 2-16,-41 11 0 0,-3-3 3 15,16-10-3-15,31-13 5 16,40-19-10-16,37-9 5 16,19-12 0-16,19-5-4 15,0-3 4-15,38 0 0 16,59 0 3-16,40 0-1 16,6 0 7-16,-9-17-9 15,-13 3 1-15,-16 3 6 16,-26 4-7-16,-26 5 0 15,-30-1 4-15,-23 3-2 16,0 0-4-16,0 0 0 16,0 0 2-16,-9 0-5 0,-58 12-1 15,-25 19 6 1,-32 9 4-16,-6 3-4 0,2-4 0 16,20-4 0-16,17-1 0 15,14-5 2-15,30-12-2 16,24-8 0-16,23-9-3 15,0 0 3-15,26 0 0 16,65 0-2-16,30-9 2 16,38-11 11-16,-7-3-11 15,-4 0 0-15,-19 3 6 16,-30 5-2-16,-36 10 0 16,-35 5-2-16,-20 0 0 15,-8 0 8-15,0 0-8 16,0 0-1-16,0 0 18 15,-14 0-19-15,-40 0 3 0,-21 5 1 16,-31 19-4-16,-5-1 2 16,-16 2-2-16,4-2-14 15,2-2-19-15,28-5-18 16,46-10 20-16,31-3 15 16,16-3-22-16,0 0 1 15,19 0-28-15,54-16-86 16,13-8 23-16,-4 4-142 15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8:08.503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0 91 670 0,'0'0'151'0,"0"0"-81"15,0 0 6-15,0 0 21 16,0 0-28-16,0 0-25 15,0 2-18-15,0-2-3 16,22 0-2-16,16 0-4 16,25 0-7-16,36 0-5 15,32-10-1-15,21-5 1 16,16-1-1-16,-9-2-4 16,-19 4 2-16,-32 2 0 0,-35 7 1 15,-31 2-1 1,-29 3-2-16,-13 0 1 0,0 0 0 15,0 0-1-15,0 0 0 16,-52 0 0-16,-11 0 7 16,-19 5-4-16,-1 10-2 15,-2 2-1-15,-2 0 1 16,-8 4-4-16,10-3 6 16,-2 4-3-16,21-8 0 15,21-3-5-15,26-5-3 16,19-1-7-16,0 1 1 15,0 3 3-15,9-7 6 16,23 2 4-16,4-4 1 0,5 0 0 16,-3 0 4-1,-1 0-3-15,2 0 0 0,6 0-1 16,8 0 1-16,2-6-1 16,11 0 0-16,-5 0-2 15,-4 3 2-15,-2 0 3 16,-19 3-3-16,-14 0-1 15,-14 0 0-15,-8 0-4 16,0 0-2-16,-16 12-7 16,-61 20 14-16,-36 5 1 15,-19-1 1-15,-3 2-3 16,14-4 1-16,25-6-1 16,20-1 0-16,9-9 0 15,20 3 1-15,1-3-1 0,18-7-3 16,20-3 4-16,8 2-1 15,0-5-6-15,22-2 0 16,47-3 7-16,24 0 9 16,20 0-8-16,14-6-1 15,-2-8 0-15,-11 0 0 16,-32 8 0-16,-33 3 4 16,-24 3-4-16,-19 0 0 15,-6 0 0-15,0 0 0 16,0 0 2-16,0 0 3 15,0 0 6-15,0 0-2 16,-6 0-3-16,-27 3-2 16,-27 14 4-16,-15 6-7 0,-2 0 2 15,-8 3-3 1,14-4 2-16,21-2-3 0,23-5 1 16,16-7-1-16,11 1-3 15,0-4 1-15,6 1-1 16,45 0 4-16,5-6 3 15,12 0-1-15,-8 0-1 16,-13 0 0-16,-2 0 0 16,-23 0-1-16,-6 0 0 15,-10 0-1-15,-6 0 0 16,0 0 1-16,0 2-4 16,0 8-2-16,0 1 5 0,-12 3 1 15,-26 3 2 1,-6 0 1-16,-14 6-3 0,-18 3 2 15,-7 2-1-15,-16 1 1 16,1-3-2-16,6 0 0 16,29-9-1-16,24-9 1 15,26 1 0-15,13-9-4 16,0 5 1-16,16-1 0 16,45-2 3-16,13-2 8 15,4 0-8-15,6 0 2 16,-9 0 0-16,1 0-2 15,-12 0 1-15,-4 0 0 16,-16 0-1-16,1 0 0 16,-13 0 0-16,0 0 0 15,-1 0-1-15,-1 0 1 0,-15 0 1 16,1 0-1-16,-16 0-2 16,0 0 0-16,0 0 1 15,0 0-5-15,-16 18 6 16,-37 2 7-16,-24 5 0 15,-6 1-3-15,4 0-2 16,-4-3-1-16,13-1 1 16,11-4 1-16,7-1-2 15,27-6-1-15,3-2 0 16,15-7 0-16,7-2 0 16,0 0-6-16,0 0 6 15,29 0 0-15,31 0 6 0,16 0-1 16,11-11-2-16,-2-6-1 15,-13-1 0-15,-17 11-2 16,-23 1 0-16,-10 2 1 16,-13 2-1-16,4 2 0 15,-7 0 0-15,-3 0-1 16,-3 0 0-16,0 0-5 16,0 0-2-16,-31 8 8 15,-35 15 2-15,-27 6 1 16,-9 0 0-16,-2 5 0 15,2-5-2-15,25-1-1 16,24-5 0-16,24-11 0 16,13-4 3-16,16-6-3 0,0-2-1 15,0 0 1-15,0 0-2 16,45 0 2-16,25 0 4 16,21 0 6-16,15-16-10 15,-12-4 2-15,-1-1 1 16,-16 5-3-16,-18 4 0 15,-21 4 0-15,-16 4 0 16,-14 2 1-16,-8 2-1 16,0 0 0-16,0 0 0 15,-22 0-10-15,-39 0 7 16,-10 6 3-16,-4 10 0 16,-9 2 0-16,21 2 2 15,10-3-2-15,15 0 0 16,15-2 0-16,7-4 0 0,10-8 0 15,6 2-2-15,0-2-1 16,9-3 3-16,52 0 8 16,27 0-1-16,14-6-5 15,13-16-1-15,-8-1-1 16,-2 3-2-16,-29 6-28 16,-27-1-65-16,-21 6-137 15,-28 1-419-15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7:02.1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21983 147 480 0,'0'0'403'0,"0"0"-254"16,0 0-11 0,0 0-6-16,0 0-30 0,0 0-18 15,0 0-27-15,0 0-22 16,-68-66 0-16,68 66-20 16,0 0-15-16,0 0 11 15,17 0-11-15,27 0 0 16,16 0-3-16,20 0 6 15,2 0-5-15,-5 0 2 16,-17 0 0-16,-13 15-8 16,-11 2 8-16,-27 3-2 15,-9 6-5-15,0 5 5 16,-22 3 1-16,-32 0 1 16,-10-2 0-16,14-6 2 0,5-9-2 15,20-5 0-15,12-10 1 16,10 2 0-16,3-4-1 15,0 0 0-15,0 0 0 16,0 0 6-16,0 0-6 16,0 0 0-16,31 0-3 15,24 0 1-15,5 2 2 16,3 15 0-16,-5 3 2 16,-17 8-5-16,-3 1 3 15,-4-3 0-15,-7 0 4 16,-15-3-4-16,-12-3-3 15,0-6 1-15,0 0 4 16,-34-2 2-16,-27 2-4 0,-9-3-1 16,0-2-3-16,10-6-7 15,5 0-29-15,17 0-21 16,10-3-68-16,12 0-55 16,16 0-111-16,0 0-322 15</inkml:trace>
  <inkml:trace contextRef="#ctx0" brushRef="#br0" timeOffset="418">22976 167 551 0,'0'0'293'15,"0"0"-102"-15,0 0-37 0,0 0-25 16,0 0-35-16,0 0-55 15,11-14 1-15,0 14-18 16,6 0-16-16,5 0 12 16,10 0-14-16,12 0-4 15,-2 8 13-15,8 18-13 16,-8 3 0-16,-14 8 0 16,-11 6 5-16,-17 6-8 15,0-1 3-15,-22 12 0 16,-43-8 3-16,-2-9 0 15,7-12-2-15,19-17 0 16,19-5 7-16,16-6-6 0,6-1-2 16,0-2 1-16,0 0 1 15,0 0 1-15,31 0 2 16,26 0 9-16,7 0-2 16,6 0 7-16,13 0-16 15,2 0-2-15,20 0-2 16,-3-5-10-16,-10-4-63 15,-31 9-117-15,-39 0-227 16</inkml:trace>
  <inkml:trace contextRef="#ctx0" brushRef="#br0" timeOffset="874">24590 41 737 0,'0'0'265'16,"0"0"-121"-16,0 0-8 16,0 0-19-16,0 0-53 15,0 0-2-15,22-7-31 16,-22 7-18-16,0 0 11 15,0 0-24-15,-6 0 0 16,-35 16 0-16,-25 10 0 0,-17 6 17 16,3-2-17-1,-12 8 0-15,0-1 6 0,10 3-5 16,5-6-1-16,23-8 0 16,23-6 2-16,17-14-1 15,8-4-1-15,6 2 0 16,0-4 0-16,0 2 0 15,0 2 0-15,0 1 0 16,14 6 2-16,39 1 3 16,23-1 0-16,10-2-5 15,7 0 10-15,11-1-9 16,4 4-2-16,-3-4-12 16,-13 3-38-16,-22 4-97 15,-41-1-223-15</inkml:trace>
  <inkml:trace contextRef="#ctx0" brushRef="#br0" timeOffset="1393">25527 19 843 0,'0'0'224'0,"0"0"-62"0,0 0-14 16,0 0-45-16,0 0-24 16,0 0-33-16,3-21-22 15,-3 21 1-15,0 0-25 16,-3 0-3-16,-35 6 0 15,-12 11 5-15,-14 7-2 16,4-5 0-16,-11 7 5 16,5 0-4-16,5-4-1 15,8 1 0-15,5-3 3 16,4 4-3-16,13-5 0 16,1-4-4-16,24-6 8 0,6-4-9 15,0 0 4 1,0 7 1-16,22 0-10 0,39 2 15 15,-1-3-5-15,9 3 0 16,-8 1 3-16,-1 0-3 16,-13-1 0-16,-1-3 0 15,-8-3 3-15,-1 1-3 16,12-3 0-16,1 3-3 16,-1-1 3-16,-13 4-14 15,-3 7-100-15,-20-1-195 16,-4-7-329-16</inkml:trace>
  <inkml:trace contextRef="#ctx0" brushRef="#br0" timeOffset="-37062">3942 336 825 0,'0'0'223'16,"0"0"-31"-16,0 0-15 16,0 0-82-16,0 0-10 15,0 0-40-15,0-54-11 0,0 54-10 16,0 0-13-16,0 0 3 15,0 0-5-15,0 0-9 16,0 11 6-16,0 17 3 16,0 10 8-16,0 5 10 15,0 2-21-15,0 4 14 16,10-3-15-16,-4-6-4 16,0-3 13-16,-6 3-11 15,7-3-3-15,2 3 4 16,2 1-3-16,6-7-1 15,-1 3-15-15,-13-2-64 16,11-5-30-16,-8-1-167 16,10-6-295-16</inkml:trace>
  <inkml:trace contextRef="#ctx0" brushRef="#br0" timeOffset="-34982">7726 456 805 0,'0'0'274'0,"0"0"-98"15,0 0 4-15,0 0-59 16,0 0-57-16,0 0-15 15,-26-111-22-15,26 111-3 16,0 0-24-16,-6 0-1 16,6 22-8-16,0 15 10 0,0 9-1 15,0 0 1-15,6 0-1 16,48-9 0-16,1-9 0 16,14-8 1-16,2-11-1 15,-5-9 2-15,-3 0-2 16,-5 0 27-16,-17-17-13 15,-7-9 19-15,-15-5 2 16,-6-9-9-16,-13-9 7 16,0-6-13-16,0 4-15 15,-38 0 8-15,-12 8-6 16,-8 14-11-16,1 12 4 16,2 17-26-16,-8 0-52 15,-12 26-53-15,4 19-100 0,-5 8-311 16</inkml:trace>
  <inkml:trace contextRef="#ctx0" brushRef="#br0" timeOffset="-38814">88 384 540 0,'0'0'191'0,"0"0"-65"16,0 0-3-16,0 0-33 16,0 0 5-16,0 0-26 15,0 0 11-15,0 0-21 16,-88 11-10-16,88-11 0 15,0 0-24-15,0 0-7 16,6 0 6-16,4 0-24 16,29 0 5-16,27 0-2 15,33 0 5-15,14 0 22 16,5-2-13-16,-13-7-6 0,-26 4 5 16,-21 2-15-16,-33 0 9 15,-12 3-10-15,-10 0 2 16,-3 0 1-16,0 0-3 15,0 0 0-15,0 0-6 16,0 17 4-16,0 16 2 16,-32 6 2-16,-13 0 0 15,-2 2 4-15,-13-7-6 16,-1-3 0-16,7-2 4 16,10-6 3-16,19-9-7 15,8-5 0-15,11-6 1 16,6-3-2-16,0 0-1 0,0 0 2 15,0 0 7 1,0 0-7-16,0 0-2 0,0 0 0 16,0 0 4-16,0 0 0 15,0 0-2-15,0 0 0 16,31 0-3-16,30 0 0 16,10 0 3-16,11 5 6 15,-16 9-6-15,-18 4 0 16,0 0-2-16,-14 7 2 15,-2-6 1-15,-9 10-1 16,-15 0 0-16,0-6-3 16,-8 8 4-16,0-5-2 0,0 0 0 15,-55 2 1-15,-11-5 1 16,-14 0-1-16,-2-6 0 16,13-5-7-16,8-5 6 15,23-6-1-15,16-1-15 16,6 0-17-16,16 0-13 15,0-1-58-15,0-18-93 16,0-1-27-16,16-3-93 16</inkml:trace>
  <inkml:trace contextRef="#ctx0" brushRef="#br0" timeOffset="-38338">1176 592 81 0,'0'0'722'0,"0"0"-531"16,0 0-32-16,0 0-11 15,0 0-36-15,0 0-35 16,-93-81-17-16,93 76 6 16,0 1-36-16,0 2-2 15,0-3-14-15,0 5-12 16,0 0 4-16,0 0-6 15,33 0-6-15,20 0 0 16,13 0 9-16,11 0-3 0,-17 18 0 16,-22 6 4-1,-13 5-8-15,-17 11 4 0,-8 6 0 16,0 2-2-16,-30 1 2 16,-23-4 0-16,-12-4 7 15,5-5-3-15,7-1-3 16,9-9-1-16,14-9 4 15,21-6 1-15,2-8-5 16,7 0 0-16,0 0 2 16,0-3 0-16,0 0-2 15,0 0 0-15,7 0 4 16,46 0-3-16,24 0 3 16,6 0-3-16,-4-3 7 15,-13 3-6-15,-5-3-4 16,10 3-14-16,-2 0-77 0,-3 0-121 15,-1 0-253-15</inkml:trace>
  <inkml:trace contextRef="#ctx0" brushRef="#br0" timeOffset="-37767">2109 805 911 0,'0'0'167'16,"0"0"-1"-16,0 0-35 0,0 0-57 15,0 0-27-15,0 0-26 16,-15-23 1-16,15 20-7 16,0 1-15-16,31-4-3 15,29 0 3-15,17-6 9 16,14 1-1-16,-14-3-8 15,0 2 1-15,-11 0 13 16,-6-7-9-16,-18 3 16 16,-7-2 15-16,-19 3-13 15,-16 6 8-15,0 4-8 16,0-4-4-16,0 1 12 16,-16-4-31-16,-28 4 3 15,-2 2-7-15,2 0 7 16,13 1-3-16,15 2 0 15,5 3 3-15,11 0 1 0,0 0-4 16,0-3 0 0,0 3 2-16,0 0 3 0,0 0-9 15,0 0 4-15,17 0-7 16,24 0 4-16,16 0 3 16,13 3 0-16,0 20 5 15,-3 0-5-15,-10-1 0 16,-7-2-2-16,-4-4 9 15,-21 0-13-15,-9 1 6 16,-16 3 0-16,0 6-8 0,-4 3 8 16,-52 5-4-1,-15-1 2-15,2-1-59 0,14 0-44 16,11-7-115-16,28-4-230 16</inkml:trace>
  <inkml:trace contextRef="#ctx0" brushRef="#br0" timeOffset="-36603">4747 542 949 0,'0'0'172'15,"0"0"3"-15,0 0-40 16,0 0-52-16,0 0-10 16,0 0-42-16,-65-43-19 15,59 43-12-15,-3 2 0 16,-4 19 0-16,-4 11-2 0,9-1 8 15,8 0-8-15,0 4 2 16,0-7 0-16,25 1-1 16,26-7 2-16,5-4-1 15,18-10 0-15,-5-6 0 16,-1-2 8 0,-12 0-4-16,-10 0-3 0,-15-18 14 15,-15-12 3-15,3-7 18 16,-16-9-9-16,-3-8-9 15,0-7 4-15,0 2-13 16,0-1-5-16,-38 8 12 16,7 15-14-16,1 17-2 0,14 12 0 15,7 8-6-15,-4 0 4 16,-6 0-22-16,-9 17-38 16,6 23 37-16,11 11-87 15,11 10-36-15,0-7-79 16,33-5-161-16</inkml:trace>
  <inkml:trace contextRef="#ctx0" brushRef="#br0" timeOffset="-36208">5563 507 835 0,'0'0'203'0,"0"0"-19"0,0 0-50 16,0 0-7-1,0 0-57-15,0 0-25 0,-65-119 1 16,53 119-21-16,6 0-17 16,2 0-8-16,-8 14 0 15,-4 29-5-15,10 8 4 16,6 1 2-16,0-9 1 16,6-7-2-16,44-7 0 15,5-12-11-15,-1-5 17 16,-7-10-6-16,5-2 3 15,-11 0-1-15,-4 0 14 16,-2-14-11-16,-19-12 2 16,-7-2 35-16,-9-6-33 15,0-7 10-15,0 2-13 0,-31-7-4 16,-13 5-2-16,6 11 0 16,0 3 0-16,13 13-5 15,5 8-7-15,4 6-31 16,0 0-68-16,-6 29-128 15,0 17-32-15,13 5-315 16</inkml:trace>
  <inkml:trace contextRef="#ctx0" brushRef="#br0" timeOffset="-35801">6220 428 919 0,'0'0'170'16,"0"0"-23"-16,0 0-16 16,0 0-25-16,0 0-39 15,0 0-45-15,-82-81-6 16,62 81-16-16,-2 23 0 16,0 20 3-16,6 9-3 15,16-1 0-15,0 1 1 16,0-9 4-16,22-13-5 15,16-2 0-15,1-18 2 16,2-2-5-16,3-8 7 16,0 0-4-16,-2 0 18 0,9-14-14 15,-9-14 23-15,2-10 17 16,-16-1-19-16,-12-4 15 16,-16-1-32-16,0 2-4 15,0 2 9-15,-50 11-13 16,-8 6-7-16,-2 9 1 15,5 12-19-15,27 2-25 16,12 2-70-16,16 32-107 16,0 9-8-16,0 0-116 15</inkml:trace>
  <inkml:trace contextRef="#ctx0" brushRef="#br0" timeOffset="-35388">6808 445 871 0,'0'0'224'0,"0"0"-36"0,0 0-18 15,0 0-60-15,0 0-51 16,0 0-6-16,-16-114-23 16,16 114-18-16,0 0-4 15,0 0-8-15,-13 22-7 16,10 18-1-16,-3 6 11 15,6 6-3-15,0-5 0 16,0-3 4-16,44-7-7 0,3-11 3 16,14-12 0-1,-7-4 0-15,1-10 5 0,-5 0-3 16,-9-10 6-16,-3-16-3 16,-16-2 37-16,-8-7-18 15,-14-5-9-15,0-9 10 16,-20 1-18-16,-37 3-1 15,-3 8-6-15,-14 10 3 16,18 13-12-16,1 8 2 16,17 6-30-16,3 0-25 15,20 35-42-15,15 14-31 16,0 2-94-16,0-5-114 16,28-9-323-16</inkml:trace>
  <inkml:trace contextRef="#ctx0" brushRef="#br0" timeOffset="-34197">4889 302 110 0,'0'0'75'0,"0"0"-24"16,0 0-2-16,0 0-7 15,0 0-4-15,0 0 52 16,37 0 27-16,-37 0-19 15,0 0 24-15,8 0-3 16,-8 0-38-16,0-4 3 16,0 4-29-16,0 0-10 0,0 0 0 15,0 0-16-15,0 0-4 16,0 0-9-16,0 0-1 16,0-2 15-16,0 2 0 15,0 0-7-15,0 0 7 16,0 0-14-16,0 0-7 15,0 0-7-15,0 0 6 16,0 0-16-16,0 0 6 16,-8 0-1-16,-20 0 3 15,-4 0 0-15,-5 0 0 16,5 2 0-16,-7 10 1 16,8 9 1-16,-4-5-2 15,10 7-5-15,9-3 0 0,-3 0-52 16,8 3-43-1,5-6-60-15,6 0-73 0,0-3-116 16</inkml:trace>
  <inkml:trace contextRef="#ctx0" brushRef="#br0" timeOffset="-33846">4942 382 181 0,'0'0'347'0,"0"0"-206"16,0 0-13-16,0 0-27 15,0 0-26-15,0 0-19 16,-8-21-19-16,0 21-3 16,2 0-19-16,-10 0-14 15,1 0 19-15,-1 0-17 16,0 6 1-16,-3 15-3 16,0-1 0-16,-3 2-1 15,0 10-3-15,-6 2-45 16,8 0-135-16,1 4-3 0</inkml:trace>
  <inkml:trace contextRef="#ctx0" brushRef="#br0" timeOffset="-29615">877 2346 440 0,'0'0'338'15,"0"0"-225"-15,0 0-13 0,0 0-11 16,0 0-18 0,0 0-3-16,0 0-45 0,-13 0 10 15,13 0 22-15,0 0-17 16,0 0-7-16,44 0-6 15,32 0 0-15,23 0 12 16,31-3-15-16,32-6-9 16,30-2 11-16,26-4-23 15,20-1 12-15,17-4-10 16,24-3-3-16,23-1 13 16,3 2-13-16,-9-4 0 15,-14 6-5-15,-16 0 7 16,-17 6-2-16,8 0 0 0,-10 4 0 15,11 2-3 1,12-3 3-16,19 2 0 0,10-2 5 16,0 0 1-16,2-1-5 15,1 3-1-15,3 3 2 16,-9 6-3-16,-13 0 1 16,-24 0 0-16,-4 0-3 15,1 9 3-15,11-3 0 16,19-6-1-16,10 0 2 15,9 0-1-15,-13 0 0 16,-3-9 0-16,-22 1 3 16,-29 2-2-16,-21 0-1 15,-11 4 0-15,6-8 6 16,11 5-6-16,-1 0 0 0,7-1 1 16,-7 0-7-16,4 0 6 15,7-2 0-15,-11-3-3 16,-4 1 7-16,-23 3-7 15,-30-2 3-15,-19 3 0 16,-17-3 0-16,-8 1 0 16,-6-1 0-16,-35 6-2 15,-20-3 7-15,-22 3-10 16,-26 1 2-16,-12 2-26 16,0 0-21-16,0 0-62 15,-66 0-139-15,-20 0-302 16</inkml:trace>
  <inkml:trace contextRef="#ctx0" brushRef="#br0" timeOffset="-27230">756 2434 377 0,'0'0'267'0,"0"0"-134"16,0 0-11-16,0 0-39 15,0 0-4-15,0 0-2 16,28-11-18-16,-6 11 4 16,11 0-4-16,-1 0-8 15,-1 0 12-15,4 0-37 16,-4 11 1-16,-4 7 7 15,1 2-24-15,0 8 15 0,-2 9-11 16,-11 9-12-16,1 9 25 16,-3 7-20-16,-4 7 0 15,5 8 23-15,-11 3-26 16,10-5 6-16,-4-7-1 16,4-11-9-16,-10-3 13 15,3 1-9-15,1-4-3 16,-7-2 11-16,0-3-8 15,0-3-3-15,0-1-1 16,0-7 0-16,0-3 11 16,0-13-11-16,0-6 0 15,0-9-1-15,0-1 8 0,0 6-12 16,0 0 7 0,0 2-2-16,3 0 1 0,-3-2-1 15,6-4 0-15,-6 1 3 16,0 0 0-16,0-3-6 15,0 0 3-15,6 2 0 16,1 0 1-16,-7 2-1 16,3 1 0-16,3-2 0 15,-6-3 6-15,6-1-8 16,-2 1 2-16,-4-3 0 16,6 4 0-16,0-4-3 15,10 0 3-15,23 0 1 16,5 0 2-16,19 0-3 15,8 0 3-15,17 0-1 16,14 0 3-16,13 0-5 0,6-4 0 16,-8-6 1-16,11-2-1 15,3 3 0-15,7 1-3 16,15 2 10-16,20-2-11 16,21-1 4-16,11 0-8 15,-2-5-1-15,-8-1 6 16,5-1 3-16,5 1-2 15,5 1 4-15,8 5-5 16,-14-2 3-16,-10 2 0 16,-9 1-4-16,-19 2 4 0,-16 3 0 15,6 0 1 1,1 3 6-16,7 0-8 0,-6 0 1 16,16 0 0-1,4-2-2-15,-6-4 2 0,7-3 0 16,0 3 5-16,-7 1-2 15,3 5-3-15,-6 0 0 16,-11 0 1-16,-3 0-7 16,3 0 6-16,8 0 0 15,12 0-2-15,32 0 3 16,5-3-2-16,14-9-3 16,-2 0 4-16,-25 2 3 15,3 2-3-15,-14 4 0 16,-3 0 0-16,-8 4 2 15,2 0-2-15,3 0 0 0,12 0 0 16,13 0 1 0,1 0-1-16,6 0 0 0,-6-1 5 15,-10-3-5-15,-20 4 0 16,-15 0 0-16,-12 0 0 16,-17 0-4-16,-6 0 4 15,-3 0 0-15,4 0-5 16,-4 0 8-16,5 0-3 15,-8 0 0-15,-6 0 1 16,-13-8-2-16,-17 3 1 16,-8 2 0-16,-5-3-2 15,-1 6 2-15,11 0 0 0,4 0-1 16,21 0 3 0,1 0-5-16,4-3 3 0,-10 3 0 15,-14-3-2-15,-25 0 2 16,-14 3 0-16,-15 0 4 15,-24 0-4-15,-4 0 0 16,-6 0-1-16,10 0 5 16,24 0-15-16,24 0 11 15,24 0 0-15,11 0-3 16,-5 0 6-16,-11 0-6 16,-19 0 0-16,-14 0 3 15,-22 0 3-15,-13 0-3 16,-9 0 0-16,0-3 3 15,0 1 0-15,0 2-3 16,0 0 0-16,7 0 5 0,-7 0-7 16,0 0 2-16,0 0 0 15,0 0-2-15,6 0 3 16,-6 0-1-16,0 0 3 16,0-12-1-16,0-6 2 15,3 0-4-15,10-6 0 16,-4-2 6-16,7-2-4 15,12-7-2-15,-6-5 0 16,5-5 3-16,-8-10 1 16,-16-5-4-16,-3-3 0 15,0-3 10-15,0 0-10 16,0 1 0-16,0-1 6 0,0 0-2 16,-10 4-4-16,-12 2 0 15,5 8 0-15,3 7 11 16,0 7-9-16,-2 2-2 15,0 1 17-15,1-6-15 16,-1 2 10-16,-6-7-12 16,0 0 5-16,0 3 5 15,5 6-10-15,7 11 0 16,-2 6 7-16,2 6 4 16,4 0-11-16,-3 3 0 15,-4-1 3-15,-3-2 3 16,-6-1-6-16,-3 1 0 15,-5 2 0-15,15 1 5 0,-1 6-5 16,3-1 0 0,10-3 2-16,3 9 1 0,0-3-3 15,-6-3 0-15,-10 6 0 16,-16-5 0-16,-35 3-5 16,-34 2 2-16,-37 0-32 15,-57 2-45-15,-60 23-119 16,-73-1-321-16</inkml:trace>
  <inkml:trace contextRef="#ctx0" brushRef="#br0" timeOffset="-26007">2573 2409 733 0,'0'0'226'0,"0"0"-62"15,0 0-16-15,0 0-24 16,0 0-56-16,0 0-19 15,0-6 6-15,0 6-32 16,0 0 0-16,0 0-18 16,0 35-1-16,0 10 30 15,0 15-15-15,0 10-6 16,3 6 20-16,-3 4-30 16,0-3 15-16,7-3-6 15,-1-5-8-15,0 0 17 16,-3-1-21-16,-3-2 2 15,0-1 14-15,0-3-12 16,0-3 0-16,0-3 0 0,0-3-4 16,0-5 10-16,0-8-9 15,0-9-1-15,0-5 5 16,0-9-2-16,0-8-3 16,0-3 0-16,0-3 3 15,0-3-2-15,0 2-1 16,0 2 0-16,0-4 6 15,0 0-2-15,0 0-4 16,0 0 3-16,0 0 3 16,0 0-12-16,0 0-2 15,0 0-50-15,0 0-1 16,0 0-60-16,0 0-103 0,0 0-147 16,-22 2-619-1</inkml:trace>
  <inkml:trace contextRef="#ctx0" brushRef="#br0" timeOffset="-24403">2367 2948 725 0,'0'0'157'0,"0"0"-34"0,0 0-9 16,0 0-11 0,0 0 0-16,0 0-39 0,0-25-3 15,0 25-16-15,-6 0-21 16,6 0 25-16,-8 0-31 15,5 0-2-15,-8-3 10 16,0 3-23-16,-5-2 9 16,10 2-5-16,0 0-3 15,-1 0 4-15,7 0-8 16,0 0 0-16,0 0 5 16,-3 0 0-16,-3 0-5 15,0-3 0-15,6 0 5 16,0-3-4-16,-4 3-1 15,4 0 0-15,-12-3 4 16,5 4-4-16,4-1 0 0,-9 0 5 16,9 3 0-16,3 0-7 15,-7 0 2-15,1 0 0 16,-5 0-6-16,-3 0 6 16,-16 20 0-16,8 11-3 15,6 4 8-15,10 8-5 16,6-9 0-16,0 0 0 15,6-1-4-15,45-3 4 16,13-6 0-16,5-5-1 16,-1-8 8-16,-5-11-7 15,-5 0 0-15,-11 0 3 16,-9-6 5-16,-7-16-8 0,-15-12 1 16,-10-13 12-16,-6-6-9 15,0-13 9-15,-53 0-6 16,-18-3-3-16,-4 13 2 15,2 13-6-15,15 15 0 16,14 15-2-16,0 13 2 16,-3 0-8-16,1 49-49 15,2 20-96-15,2 8-187 16,7 3-462-16</inkml:trace>
  <inkml:trace contextRef="#ctx0" brushRef="#br0" timeOffset="-23743">3444 2894 666 0,'0'0'259'16,"0"0"-140"-16,0 0 24 15,0 0-21-15,0 0-55 16,0 0 14-16,-112-71-25 16,103 71-31-16,9 0 9 15,-7 0-32-15,4 0 7 16,-16 23-8-16,10 5 1 15,-2 7 5-15,11-1-7 16,0 4 0-16,0 1 1 0,17-4 0 16,24-7-1-16,19-8 0 15,8-14 3-15,1-6 2 16,-2 0-5 0,-4-22 0-16,-14-13 34 0,-5 1-15 15,-22-3 4-15,-16-3-1 16,-6-3-5-16,0-3 2 15,-22 0-13-15,-22 6 0 16,-11 6 2-16,2 12-5 16,-7 4-3-16,5 10 1 15,0 8 4-15,11 0-10 16,19 0-12-16,3 28-56 0,16 15-15 16,6 3-94-16,22-7-138 15,64-2-160-15</inkml:trace>
  <inkml:trace contextRef="#ctx0" brushRef="#br0" timeOffset="-22693">4965 2831 95 0,'0'0'134'0,"0"0"-114"15,0 0 23-15,0 0 16 16,0 0 42-16,0 0 54 0,0-48-21 16,0 40-15-16,0-1-15 15,0 1-33-15,0-1 3 16,-12 0-20-16,1 7 3 15,-5-4 8-15,4 2-32 16,10 4-5-16,-6 0-2 16,2 0-23-16,3 0-3 15,-10 15 4-15,4 14-2 16,-4 2-4-16,13 3 2 16,0-2 0-16,0-3 1 15,29-1-1-15,19-6 0 16,12-1 5-16,17-9 4 0,-8-7-8 15,5-5 0 1,-5 0 8-16,-15-3 30 16,-6-19-13-16,-10-7 6 0,-16-11 8 15,-16-6-20-15,-6-5 2 16,0-4 1-16,-28 4-15 16,-33 5 16-16,-2 16-22 15,-8 5 0-15,-4 17-4 16,1 8 1-16,5 0-1 15,6 29-9-15,17 25-125 16,31 9-77-16,15 0-316 16</inkml:trace>
  <inkml:trace contextRef="#ctx0" brushRef="#br0" timeOffset="-22251">6113 2734 664 0,'0'0'188'0,"0"0"-47"16,0 0-28-16,0 0-34 15,0 0-13-15,0 0-17 0,-11-24-23 16,-11 24-17-1,6 0-4-15,-3 4 10 16,10 16-15-16,-1 6 0 0,10 0 14 16,0 3-14-16,0-7 2 15,0 0 8-15,41-7-9 16,13-5 9-16,7-8-7 16,-1-2 18-16,7 0 38 15,-13 0-27-15,-13-17 15 16,-13-12 7-16,-11-10-36 15,-17-4 21-15,0-5-20 16,0 1-10-16,-45 7 2 16,-12 11-11-16,-4 9 0 15,7 9 0-15,10 7 0 16,16 4-14-16,11 0-72 0,17 26-97 16,0 12-115-16,0 2-228 15</inkml:trace>
  <inkml:trace contextRef="#ctx0" brushRef="#br0" timeOffset="-21918">7176 2955 775 0,'0'0'134'0,"0"0"-52"15,0 0 36-15,0 0-65 16,0 0-27-16,0 0-15 15,89-18-5-15,-26 18-9 16,11 0 3-16,-5 0-31 16,17 0-97-16,-4 0-171 15</inkml:trace>
  <inkml:trace contextRef="#ctx0" brushRef="#br0" timeOffset="-21742">8199 2852 692 0,'0'0'142'0,"0"0"-76"16,0 0-23-16,0 0-30 16,0 0-13-16,0 0-4 15,311-26-78-15,-209 26-309 16</inkml:trace>
  <inkml:trace contextRef="#ctx0" brushRef="#br0" timeOffset="-21554">9117 2829 166 0,'0'0'142'15,"0"0"-95"-15,0 0 30 16,0 0-46-16,0 0-2 15,0 0-9-15,283 0-8 16,-245 0-1-16,13 0-11 16,-10 0-150-16</inkml:trace>
  <inkml:trace contextRef="#ctx0" brushRef="#br0" timeOffset="-21403">9988 2826 577 0,'0'0'115'16,"0"0"-52"-16,0 0 6 16,0 0-24-16,311 0-39 15,-231 0-6-15,-5 0-3 16,-15 0-199-16</inkml:trace>
  <inkml:trace contextRef="#ctx0" brushRef="#br0" timeOffset="-20285">10684 2191 614 0,'0'0'194'15,"0"0"-69"-15,0 0 1 16,0 0 37-16,0 0-46 0,0 0-42 15,0-77 23-15,0 72-44 16,0 1 13-16,0 4-19 16,0 0-27-16,0 0 11 15,0 0-30-15,0 0 1 16,0 6 3-16,0 31 4 16,0 15-10-16,0 14 16 15,0 2-9-15,0 7 19 16,0 8-19-16,0 8-6 15,0 6 17-15,0 4-12 16,0-5 1-16,0-10-7 16,0-9 0-16,0-14 12 15,0-14-12-15,0-9 0 0,0-12 5 16,6-7-2 0,-1-10-4-16,6-2 1 0,-5-7 0 15,0 1 4-15,-6-3-4 16,0 0 0-16,0 0 6 15,0 0-6-15,0 0 0 16,0 0-17-16,0 0-35 16,0 0-3-16,0 0-70 15,0 0-139-15,0-5-260 16</inkml:trace>
  <inkml:trace contextRef="#ctx0" brushRef="#br0" timeOffset="-19858">11000 2821 784 0,'0'0'185'16,"0"0"-60"-16,0 0 22 16,0 0-58-16,0 0-7 15,0 0-27-15,-5-66-26 16,5 66 15-16,-6 0-42 15,6 0-1-15,0 0-1 16,0 5 1-16,0 12-1 16,0 3 0-16,0 4 0 15,6-8-4-15,19-4 4 16,19-6 0-16,0-6 9 0,11 0-7 16,5 0 1-16,-6-9 7 15,-9-8-8-15,-14-1 20 16,-5-4-12-16,-14-7 21 15,-8-3 14-15,-4-7-38 16,0-1 17-16,-16 4-11 16,-32 3-12-16,-6 7 5 15,0 13-6-15,4 1 0 16,1 8-6-16,5 4 6 16,6 0-22-16,7 16-62 15,15 17-72-15,16 2-158 16,0-9-284-16</inkml:trace>
  <inkml:trace contextRef="#ctx0" brushRef="#br0" timeOffset="-19402">11624 2235 447 0,'0'0'444'15,"0"0"-266"-15,0 0 12 16,0 0-22-16,0 0-79 16,0 0 2-16,-3-144-35 15,-5 142-21-15,8 2 14 0,0 0-37 16,0 0-1 0,0 0 7-16,0 0-11 0,0 22-7 15,0 15 0-15,23 15 3 16,-1 11 15-16,-12 6-14 15,-4 5-1 1,-6 3 24-16,0 6-26 0,0 0 8 16,0-4-3-16,0-4-3 15,3-6 12-15,-3-9-15 16,0-9 0-16,7-5 11 16,-7-6-4-16,6-6-7 15,0-8 0-15,-6-6 0 16,3-9 4-16,4-5-4 15,-1-2 0-15,-6-4 2 0,0 0 3 16,0 0-10-16,0 0-7 16,0 0-51-16,0 0-18 15,0 0-42-15,-6 0-140 16,6 0-237-16</inkml:trace>
  <inkml:trace contextRef="#ctx0" brushRef="#br0" timeOffset="-19078">12132 2594 723 0,'0'0'237'0,"0"0"-94"15,0 0 7-15,0 0-34 16,0 0-29-16,0 0-7 15,47-71-26-15,-47 71-15 16,0 0-2-16,0 0-33 16,9 0 4-16,4 12-5 15,4 12-3-15,-1 11 24 16,-1 6-23-16,1 1 0 16,-3 7 8-16,-4-6 1 15,-9-1-12-15,0-4 2 16,0-7-16-16,0-2-63 15,0-6-98-15,0-7-215 0,0-12-570 16</inkml:trace>
  <inkml:trace contextRef="#ctx0" brushRef="#br0" timeOffset="-18589">12754 2071 746 0,'0'0'208'0,"0"0"1"16,0 0-29-16,0 0-55 15,0 0-66-15,0 0-29 16,6-28 11-16,17 39-21 16,3 24 19-16,9 10 0 15,2 15-27-15,-11 14 8 0,-4 7-8 16,-10 8-6-16,-9-2 24 15,-3 2-27-15,0 3 1 16,0-12 9 0,0-6-5-16,13-16-6 0,-10-13-2 15,11-7 4-15,-6-15 2 16,6-3-6-16,-11-12 0 16,3 0-5-16,-6-2-2 15,7 1-45-15,-7-2-39 16,3 0-70-16,16-1-120 15,0-4-193-15</inkml:trace>
  <inkml:trace contextRef="#ctx0" brushRef="#br0" timeOffset="-18209">13380 2695 733 0,'0'0'246'15,"0"0"-111"-15,0 0 12 16,0 0-38-16,0 0-31 16,0 0-36-16,0-72-15 15,0 72-5-15,0 0-22 16,0 0 0-16,0 17 3 16,0 14-2-16,0 4-1 15,0 2 2-15,0-5 4 16,16-10-8-16,12-8 2 0,5-4 0 15,-2-8 4-15,4-2-2 16,-4 0 2-16,2-6 17 16,-1-16-20-16,-14-7 13 15,-8-3-7-15,-4-5-4 16,-6-5 15-16,0 7-18 16,-44-2 0-16,-26 13-7 15,-6 14 2-15,-7 7-35 16,13 3-93-16,33 0-138 15,29 3-128-15</inkml:trace>
  <inkml:trace contextRef="#ctx0" brushRef="#br0" timeOffset="-17734">13999 2166 384 0,'0'0'371'15,"0"0"-173"-15,0 0-34 0,0 0-1 16,0 0-68-16,0 0-16 16,-22-43-17-16,22 43-24 15,0 0 1-15,0 0-9 16,0 0-13-16,0 0 18 16,0 0-20-16,0 0 3 15,0 0 7-15,0 0-24 16,0 0 13-16,0 0-14 15,0 0 3-15,0 0 5 16,0 0-8-16,0 0 0 16,0 0 6-16,0 0 0 15,0 0-9-15,0 0 3 16,0 0-11-16,0 0-4 0,0 20-48 16,0 8-42-16,0 12-37 15,-16-2-167-15,7-4-254 16</inkml:trace>
  <inkml:trace contextRef="#ctx0" brushRef="#br0" timeOffset="-16260">14326 1862 436 0,'0'0'159'0,"0"0"-61"16,0 0-2-16,0 0-29 15,0 0-26-15,0 0 2 16,-6-2-25-16,37 2 19 16,15 6 20-16,14 5-2 15,23-2 3-15,19-7-3 16,24-2-8-16,14 0 9 16,6 0-29-16,6 0-17 15,13 0 24-15,5 0-31 0,0 0 10 16,-2 0-5-1,2 0-5-15,4-6 7 0,7 1-10 16,9-4 0-16,18-2 10 16,-15 0-5-16,4-4-5 15,-20 1 0-15,-10 2 4 16,-21-2 2-16,-11 5-6 16,-4 1 0-16,5-1 9 15,4 4-3-15,3-1-5 16,-9 3 7-16,-7 0-7 15,-26 3 19-15,-12 0-19 16,-13 0 0-16,-21 0 16 16,-30 0-16-16,-9 0 1 15,-10 0 0-15,-6 0 5 16,0 0 2-16,0 0-3 0,0 0-1 16,0 0 19-1,0 0-20-15,0 0 1 0,0 0 7 16,0 0-11-16,0 16-1 15,0 11 0-15,-16 7 5 16,1 3 8-16,-7 1-12 16,-1 1 1-16,14 8 15 15,-8-2-8-15,12 4-9 16,-9 5 8-16,-2-2-7 16,7-1 23-16,-7-2-24 15,4-1 2-15,8-2 14 16,-2-3-14-16,0 0 2 0,6 0 5 15,0 5-9-15,0-2 15 16,0 2-15-16,0 1 0 16,0-3 7-16,0 0 2 15,0-7-9-15,0-1 0 16,0-4 5-16,0-2 2 16,0-10-7-16,0 2 2 15,0-10 6-15,0-3-5 16,0-2 0-16,0 0 3 15,0-4-4-15,-7-2 13 16,7-1-15-16,-3 2 0 16,-3-2 6-16,6 3-6 15,-9 2 0-15,-4 1-1 16,2-2 5-16,-3 3-2 16,0-3-2-16,6 0 0 0,-6-4 1 15,-2 0 1-15,0 2-2 16,-6-1 2-16,-19-3 6 15,-10 3-6-15,-19-1-2 16,-13-2 0-16,-14 0 1 16,-28 0-1-16,-33 0 0 15,-26 0 0-15,-8 0 8 16,21 0-10-16,12 0 2 16,35 4 0-16,14 1-3 15,8 4 3-15,-4-7 0 0,-10 7 0 16,-27-3 9-1,-27 0-13-15,-29 2 4 0,-8-2 0 16,5 2-5-16,23-8 5 16,36 4 0-16,42-4-4 15,15 0 4-15,18 2 0 16,8 1 0-16,-3 0 1 16,-12 3-1-16,-24-1 0 15,-22 0 0-15,-10 5-10 16,-5-2 4-16,12-2 3 15,18-1-7-15,28 4-6 16,24-3 16-16,15-1-30 16,11-1 5-16,6-2 17 15,-4 1-48-15,-2 2-14 16,-5 1-81-16,5 3-64 0,9-3-52 16,6-6-219-16</inkml:trace>
  <inkml:trace contextRef="#ctx0" brushRef="#br0" timeOffset="-14323">15261 1965 472 0,'0'0'290'0,"0"0"-126"0,0 0-7 15,0 0-23-15,0 0-9 16,0 0-34-16,16-28-46 16,-16 28 21-16,0 0-41 15,0 13-9-15,6 23 36 16,7 4-31-16,3 11 2 16,-1 9-2-16,7 9-6 15,0 5 23-15,5 1-38 16,-5 4 1-16,3 8 22 15,-3-5-20-15,0-5 3 16,-6-5 2-16,0-18-7 16,7-8 6-16,-10-18-7 15,-4-8 0-15,-3-8 3 0,-6-4 3 16,0-2-6 0,0 0 0-16,0-1-2 0,0 5-2 15,0-5-32-15,0 6-24 16,0-2-2-16,-6 2-71 15,-3-2-47-15,-4-6-128 16,13-3-134-16</inkml:trace>
  <inkml:trace contextRef="#ctx0" brushRef="#br0" timeOffset="-12921">15070 2483 577 0,'0'0'156'0,"0"0"-34"15,0 0-6-15,0 0-31 16,0 0-2-16,0 0-36 15,0-13-17-15,0 13 7 16,0 0-23-16,0 2 2 16,0 14 3-16,-10 5 18 15,4-1-14-15,3 3-15 16,-4 8-3-16,1-1 19 16,6 3-22-16,0-2-2 15,0 2 5-15,0-9-4 16,0 0 8-16,32-10-9 0,7-9 0 15,11-5 17-15,-3 0-16 16,5-17 3-16,-14-15 11 16,-7-4 6-16,-5-5 12 15,-14 3-17-15,-6-1 2 16,-6 2 8-16,0 0-19 16,-12 3 3-16,-32 2-7 15,3 10 3-15,3 7-6 16,-1 10 0-16,1 5-3 15,0 0-10-15,-13 3-8 16,10 25-68-16,6 7-21 16,10 10-143-16,25-5-50 15,0-3-305-15</inkml:trace>
  <inkml:trace contextRef="#ctx0" brushRef="#br0" timeOffset="-12366">15772 2543 379 0,'0'0'236'0,"0"0"-109"16,0 0-14-16,0 0-10 16,0 0-19-16,0 0-20 15,16-43 15-15,-16 43-27 16,0 0-11-16,0 0 8 16,0 0-20-16,0 0-7 15,0 0-7-15,0 0-12 16,0 0 1-16,0 14-4 15,12 9 0-15,4 9 7 16,17-3-4-16,-3-4-3 16,9-2 3-16,-1-6 0 15,0-5 4-15,13-7-7 16,-9-5 0-16,8 0 25 16,-11 0-7-16,-8-24 10 15,-8 6 5-15,-17-11-19 0,-3-2 12 16,-3 2-10-16,0-6-16 15,0 1 27-15,-32 2-25 16,-5 1 7-16,-2 9-3 16,1 4-2-16,0 4-4 15,0 6 0-15,-4 8-6 16,-2 0-1-16,-8 0-48 16,11 30-84-16,7 5-37 15,18 5-145-15,16-3-241 16</inkml:trace>
  <inkml:trace contextRef="#ctx0" brushRef="#br0" timeOffset="-11893">16621 2495 567 0,'0'0'200'0,"0"0"-59"16,0 0-11-16,0 0-19 15,0 0-44-15,0 0 2 0,0-47-18 16,0 47-25-16,0 0 4 16,0 0-25-16,0 0-6 15,-8 4 1-15,5 14 0 16,3 7 6-16,0-6-6 15,0 2 2-15,17-2-1 16,30-4 5-16,13-1-6 16,8-5 4-16,7-7 0 15,2-2 6-15,-8 0-3 16,-9-9-3-16,-18-10 35 16,-4-4-20-16,-22-3 14 15,-16-3 2-15,0-7-22 16,0 1 11-16,-38-5-20 15,-9 6 2-15,-8 3 3 0,2 7-9 16,7 13 0 0,10 8-2-16,-3 3-3 0,1 0-43 15,-3 26-86-15,2 13-95 16,20 7-87-16,19 1-544 16</inkml:trace>
  <inkml:trace contextRef="#ctx0" brushRef="#br0" timeOffset="-11430">17881 2409 729 0,'0'0'159'0,"0"0"-28"15,0 0-13-15,0 0-23 16,0 0-7-16,0 0-42 16,29-66-12-16,-35 57-4 15,-20 1-13-15,-2 3 14 16,11 5-21-16,-5 0-1 16,6 0 7-16,10 2-15 15,0 21-1-15,6 8 3 0,0 1-1 16,0-1 3-16,6-1-5 15,33-5 0-15,11-6 6 16,4-2-4-16,15-7-2 16,2-8 11-16,6-2-7 15,-2 0 12-15,-15 0 6 16,-5-20 1-16,-24-6 24 16,-18-1-16-16,-13-11-20 15,0 1 16-15,-35-3-26 16,-35 6-1-16,-22 5 0 15,-16 9-11-15,3 14-6 16,10 6-81-16,12 0-54 16,14 8-144-16,17 13-87 15</inkml:trace>
  <inkml:trace contextRef="#ctx0" brushRef="#br0" timeOffset="-10955">17218 2020 520 0,'0'0'256'0,"0"0"-91"15,0 0-3-15,0 0-29 16,0 0-3-16,0 0-46 16,5-106-24-16,-5 106 0 15,0 0-36-15,0 0 5 16,0 0-29-16,14 25 1 16,-14 16 31-16,3 7-16 15,-3 15 1-15,0 6 23 16,0 11-34-16,0 6 12 15,6 8 0-15,1 7-17 16,2 1 22-16,-3-7-22 16,1-10 8-16,2-19 4 15,-2-20-7-15,2-13-2 16,-3-15-4-16,1-12 3 0,-4-6 2 16,3 0-5-1,-6 0 0-15,0 0 12 0,0 0-12 16,0 0-22-16,0 0-50 15,0-9-95-15,-9-7-220 16</inkml:trace>
  <inkml:trace contextRef="#ctx0" brushRef="#br0" timeOffset="-10414">16420 2109 345 0,'0'0'238'0,"0"0"-79"0,0 0-40 16,0 0 26-16,0 0-25 15,0 0-12-15,-32-52-23 16,32 49-28-16,0 3 8 15,0 0-16-15,0 0-16 16,0 0 11-16,0 15-35 16,0 25 11-16,0 11 36 15,10 13-50-15,-1 12 22 16,4 13-8-16,-7 14-12 16,-6 8 24-16,0-4-31 15,0-11 0-15,0-18 15 0,0-19-9 16,0-7-7-1,0-18 0-15,0-8 0 0,0-6 4 16,0-6-4-16,-6 0-12 16,-10-1-47-16,-19 3-119 15,-4-4-222-15</inkml:trace>
  <inkml:trace contextRef="#ctx0" brushRef="#br0" timeOffset="-7593">4546 2174 187 0,'0'0'456'15,"0"0"-273"-15,0 0-24 0,0 0-17 16,0 0-21-16,0 0-31 16,0 0-14-16,0-17-24 15,6 17-27-15,-3 0 10 16,-3 0-26-16,0 0-4 15,0 37-5-15,0 20 2 16,0 18 53-16,0 5-43 16,0 6-6-16,0 10 18 15,19 11-19-15,0 4-1 16,0-8 3-16,-2-9-6 16,-9-16 2-16,-8-21-3 15,0-15-3-15,0-13 1 16,0-9-98-16,8-6-90 0,17-8-189 15</inkml:trace>
  <inkml:trace contextRef="#ctx0" brushRef="#br0" timeOffset="-6838">17904 1314 911 0,'0'0'186'0,"0"0"-26"15,0 0 6-15,0 0-50 16,0 0-34-16,0 0-8 15,-140-101-54-15,140 101-3 16,0 0 5-16,0 0-21 16,0 0 3-16,0 4-4 15,3 21 0-15,13 9 0 16,6 4 6-16,1-4-6 16,-7-5 0-16,-1-1 1 15,-8-5-5-15,-1 0-38 16,-6 5-66-16,0-4-114 0,0-2-267 15</inkml:trace>
  <inkml:trace contextRef="#ctx0" brushRef="#br0" timeOffset="-6377">16283 1082 236 0,'0'0'527'0,"0"0"-364"16,0 0-68-16,0 0-17 15,0 0-9-15,0 0-51 16,121-43 2-16,-105 43-1 16,1 0-18-16,-9 0 7 15,6 9 0-15,2 14-5 16,-10 7 5-16,-6 5-3 16,0 2-3-16,0 3 2 15,-14-2-2-15,-11-1 6 16,-3-10-8-16,12-5 0 15,6-11 1-15,10-6 2 0,0-1-4 16,0-4 1-16,0 2 0 16,16-2 11-16,25 4-2 15,4-4-8-15,6 0-1 16,-17 0-103-16,-5 0-109 16,-12 0-440-16</inkml:trace>
  <inkml:trace contextRef="#ctx0" brushRef="#br0" timeOffset="-5853">15703 1191 733 0,'0'0'148'0,"0"0"10"16,0 0-17-16,0 0-70 15,0 0-10-15,0 0-14 16,0-23 5-16,0 23-45 0,0 0-7 15,0 0 0 1,0 17-19-16,0 3 19 0,0 6 0 16,14-3 4-16,-6-3-1 15,1-4-3-15,13-4 0 16,0-3 8-16,4-6-6 16,13-3 0-16,-5 0 2 15,-2 0-2-15,6 0 15 16,-16-14-12-16,-16-1-5 15,-3-2 9-15,-3 3-8 16,0 4 8-16,0 5 15 16,0 5-10-16,0 0-2 0,0 0-12 15,0 0-19-15,0 23 13 16,-16 15 6-16,7 7 2 16,3 1-2-16,6-1-3 15,0 2-59-15,0-7-134 16,0-6-172-16</inkml:trace>
  <inkml:trace contextRef="#ctx0" brushRef="#br0" timeOffset="-5224">14876 1388 467 0,'0'0'319'0,"0"0"-166"16,0 0-50-16,0 0-2 15,0 0-6-15,0 0-36 0,0-74-13 16,0 71 8-16,0 3-31 16,0-3-7-16,0 3-16 15,0 0-4-15,0 0-1 16,0 0-6-16,0 11 9 15,0 9-3-15,0 9 10 16,0 0-2-16,0-4-2 16,22 7 0-16,16-3 3 15,-5-7-4-15,-8 4 0 16,-3-6-3-16,-6-5 3 16,-4 1 0-16,-5-4-3 15,-7-1 8-15,0 1-14 16,0-1 5-16,0-2-1 0,0-3-3 15,0-4 12 1,-13-2-4-16,-3 0 9 0,-6 0-8 16,6 0 12-16,7-6-11 15,3-8 0-15,6-4 1 16,0 0-3-16,0-5-7 16,0-7 1-16,9-1-43 15,20-3-25-15,-4-6-58 16,3 0-36-16,-18 6-209 15</inkml:trace>
  <inkml:trace contextRef="#ctx0" brushRef="#br0" timeOffset="-4708">13196 1479 416 0,'0'0'440'16,"0"0"-266"-16,0 0-29 15,0 0 7-15,0 0-42 16,0 0-39-16,136-82-23 15,-136 82 4-15,0 0-32 16,0 0-7-16,0 0-10 16,0 0 0-16,0 8-6 15,0 15-4-15,0 9 7 0,0 7 17 16,0 2-17-16,0 5 1 16,0-4 1-16,0-2-2 15,0-6-18 1,0-8-82-16,10-9-63 0,3-2-68 15,6-7-70-15,3-8-249 16</inkml:trace>
  <inkml:trace contextRef="#ctx0" brushRef="#br0" timeOffset="-4311">13790 1325 495 0,'0'0'425'0,"0"0"-244"16,0 0-16-16,0 0-63 15,0 0-47-15,0 0-19 16,0-20-31-16,0 23-5 16,0 20 0-16,-13 9 0 15,7-2 9-15,6 8-6 16,0-1 4-16,0 0-7 15,0 1 0-15,0-5 8 16,6-7-8-16,16-5 1 16,4-11-1-16,8-4 3 0,5-6-1 15,-1 0 2-15,0 0-3 16,-13-6 20-16,-9-12-21 16,-2-3 15-16,-14 3 23 15,0-1-24-15,0 5-1 16,-46-1-13-16,-14 6-20 15,-4 9 19-15,-5 0-54 16,11 0-120-16,4 24-151 16</inkml:trace>
  <inkml:trace contextRef="#ctx0" brushRef="#br0" timeOffset="-3481">11363 1294 666 0,'0'0'220'0,"0"0"-84"16,0 0-33-16,0 0-11 16,0 0-10-16,0 0-12 15,13 0-4-15,-10 0-19 16,3 0-12-16,4 0 10 16,2 0-26-16,4 0-7 0,12 0-2 15,5 0-2 1,11-6-8-16,-3 3 0 0,3 3 0 15,11 0 2-15,-17 0-2 16,6 0 0-16,-11 0-8 16,-11 12 4-16,0 5 3 15,-22 3-6-15,0 5 1 16,0 4 2-16,0-3 4 16,-22 0 0-16,-24-6 3 15,-1-1 1-15,9-8-7 16,0 2 3-16,23-5 0 15,7-6-3-15,8 3 3 16,0-4 0-16,0-1 2 16,0 0 0-16,0 0-2 0,0 0 0 15,17 0-6 1,30 0 3-16,13 4 2 0,17 4 1 16,-1 4 1-16,-9 2-1 15,-4 3 0-15,-11 0-1 16,-11-1 3-16,-19 0-7 15,-10-2 5-15,-12-2-4 16,0 2-2-16,-44 0 7 16,-33-3-1-16,-20-2 9 15,-2-4-7-15,14-1 2 16,17-4-4-16,21 0-21 16,19 0-21-16,11 0-82 15,17 0-84-15,0 0-70 0,12-12-401 16</inkml:trace>
  <inkml:trace contextRef="#ctx0" brushRef="#br0" timeOffset="-3117">12081 1315 628 0,'0'0'288'0,"0"0"-100"15,0 0-4-15,0 0-67 16,0 0-37-16,0 0-30 15,29-73-39-15,-29 73 11 16,25 0-21-16,6 0 1 0,21 2 6 16,8 16-6-1,-13 5-2-15,5 0 0 0,-11 0 2 16,-3-3 4-16,-10 6-6 16,-11-3 0-16,-12 3-5 15,-5-1 7-15,0-5-2 16,0-1 5-16,-19-6-2 15,10-5 1-15,2-6-4 16,7-2 0-16,0 0 4 16,0 0-2-16,30 6-2 15,52 0 6-15,51-6 1 16,48 0 3-16,-3 0-10 16,-19 0-20-16,-45-7-52 15,-43-12-170-15,-33-3-274 0</inkml:trace>
  <inkml:trace contextRef="#ctx0" brushRef="#br1" timeOffset="10835">1925 1903 567 0,'0'0'266'0,"0"0"-151"15,0 0 41-15,0 0-50 16,0 0 15-16,0 0-63 16,-168 60-21-16,168-60 34 15,0 0-20-15,0 0 15 16,5 0-14-16,22-9-30 16,1-13 14-16,4-7-24 15,5 0-9-15,-4 1 18 16,-5 2-19-16,10 3 1 0,0 0-3 15,23 6 5-15,9 0-6 16,6-3 1-16,6 6 0 16,-5 8-3-16,-1 6 6 15,-12 0-5-15,-10 0 2 16,5 0-1-16,-20 6-10 16,6 4 11-16,-23 0 0 15,-13-5-1-15,-9 0 6 16,0-5-5-16,0 0 0 15,0 0 0-15,0 0 2 16,0 0-2-16,0 0 1 16,-16 0 3-16,-28 0-3 15,5-8-1-15,14 0 0 0,-3-4 4 16,18 4-7 0,-9 5 3-16,16 0 0 0,3 0 0 15,-6 0 2-15,6 1-2 16,0 2 0-16,0-4 2 15,0 4-4-15,0-2 2 16,0 2-7-16,0 0 3 16,0 0-2-16,9 0-2 15,29 0 4-15,23 0 2 16,-1 0-3-16,0 0 5 16,-15 2 0-16,-4 10-2 15,-6 5 2-15,-10-2 0 0,-3-1-3 16,-22 3 7-1,0 3-9-15,-5 2 5 0,-56 2-11 16,-2 1-2-16,-4-5-68 16,26 0-32-16,12-2-112 15,29-4-170-15</inkml:trace>
  <inkml:trace contextRef="#ctx0" brushRef="#br1" timeOffset="11614">3513 1791 957 0,'0'0'154'0,"0"0"2"0,0 0-33 15,0 0-45-15,0 0-40 16,0 0 8-16,71-49-12 15,-34 23-25-15,-5-2 8 16,3-9-1-16,4-7-4 16,-14-6 17-16,6-4-28 15,-9-3 8-15,-9 4 2 16,-13 5-9-16,0 8 17 16,0 15-18-16,0 7 9 15,0 16 17-15,0 2-26 16,0 0 7-16,-6 0-8 0,-4 0-13 15,-18 20 3-15,-4 22 1 16,-2 15 9-16,7 0 8 16,5 1-8-16,16 2 0 15,6-9 0-15,0-7-3 16,0-10 1-16,38-11-6 16,7-9-7-16,-7-6 14 15,9-5-6-15,-3-3 7 16,2 0-4-16,-15 0 11 15,-9 0-8-15,-6-5 1 16,-5-13 0-16,-6-2 7 16,-5 0-7-16,0 1 0 15,0 3 5-15,0 11 1 16,0 2-5-16,0 3 4 16,0 0-2-16,0 0-6 0,0 0-4 15,0 3-7-15,0 22 11 16,6 10 4-16,19-3-2 15,11-7 1-15,-4-2 0 16,-1-9-3-16,4-7 3 16,-4 1 0-16,2-8-5 15,-5 0 10-15,-2 0-5 16,2 0 6-16,-6-15-5 16,-11-7 13-16,-11-7-8 15,0-2 1-15,0-4 17 0,-49 1-21 16,-7 3 3-1,2 11-6-15,12 1 2 0,13 12-4 16,7 4 2-16,19 0-9 16,-9 3 7-16,5 0-26 15,-2 0-21-15,-7 0-61 16,10 18-33-16,-2 10-96 16,8-2-89-16</inkml:trace>
  <inkml:trace contextRef="#ctx0" brushRef="#br1" timeOffset="12109">4546 1591 555 0,'0'0'218'15,"0"0"-48"-15,0 0-35 0,0 0-25 16,0 0 5-16,0 0-59 15,0-73 19-15,0 73-24 16,0 0-19-16,0 0 0 16,0 0-22-16,0 0-9 15,0 0 4-15,0 0-5 16,0 0-4-16,0 0 3 16,0 0-1-16,0 0-4 15,0 0 3-15,0 0-1 16,0 0 2-16,0 7 4 0,6 8-2 15,10 2 0-15,9 2-1 16,-3 2-4-16,14-1 5 16,-11-4-1-16,-3 4 0 15,0-2 1-15,-12 2-5 16,-4-3 5-16,0 1 0 16,-6-8-4-16,0-1 4 15,0-3-11-15,0 0 10 16,-12 1 1-16,-20 0 1 15,-6-4 8-15,-1-3-9 16,2 0 9-16,-1 0-9 16,6 0-7-16,10 0-21 15,5 0-114-15,17-9-38 0,0-8-76 16,0-5-257 0</inkml:trace>
  <inkml:trace contextRef="#ctx0" brushRef="#br1" timeOffset="12396">5025 1322 570 0,'0'0'312'0,"0"0"-138"15,0 0-6-15,0 0 15 16,0 0-84-16,0 0-44 16,16-46-25-16,-16 46-14 15,0 0-1-15,0 18-15 0,0 16 0 16,0 11 26-16,0 8-17 15,0-2 3-15,0-3-10 16,0 1 0-16,0-8 4 16,0-5-6-16,3-7 0 15,16-12-5-15,-8-3-26 16,-3-9-26-16,12-1-34 16,-17-4-89-16,-3 0-36 15,0-12-100-15,0-8-166 16</inkml:trace>
  <inkml:trace contextRef="#ctx0" brushRef="#br1" timeOffset="12544">4926 1607 320 0,'0'0'216'0,"0"0"-79"0,0 0-1 15,0 0 7-15,0 0-49 16,0 0-13-16,-69-16-25 0,138 5 16 16,40-8 44-16,12-2-61 15,3-1-34-15,-11-2-6 16,-8 9-15-16,-31 7-24 15,-17 5-177-15,-26 0-217 16</inkml:trace>
  <inkml:trace contextRef="#ctx0" brushRef="#br1" timeOffset="13055">4797 1422 442 0,'0'0'211'0,"0"0"-100"15,0 0-20-15,0 0-11 16,0 0-34-16,0 0 10 16,60-22-5-16,-60 22-3 15,0 0 29-15,0 0-18 16,0 0 8-16,0 0 10 16,0-3-26-16,-22-1-36 15,-16 4-15-15,-7 0 0 0,-9 0-7 16,1 7 7-1,-15 12-10-15,15 8-127 0,4-2-118 16,21 3-137-16</inkml:trace>
  <inkml:trace contextRef="#ctx0" brushRef="#br1" timeOffset="9460">2169 4269 912 0,'0'0'201'0,"0"0"-37"16,0 0-11-16,0 0-48 16,0 0-25-16,0 0-24 15,-31-105-20-15,31 105 10 16,0 0-36-16,0 0 6 16,0 0 11-16,0 0-25 15,0 0 7-15,0 0-9 16,0 4-2-16,0 26-3 15,-7 22 3-15,-15 16 2 16,-3 13 13-16,-3 7-7 16,-18 4-4-16,-1-4-2 15,0-2 1-15,3-8 7 16,-2-19-8-16,15-13 0 0,15-20 5 16,-1-15-2-1,12-8-6-15,-1 0 2 0,3-3 1 16,-16 0 7-16,-23 0-2 15,-18 0-5-15,-23-17 16 16,7-9-14-16,5-14 6 16,2-10-8-16,-8-6 5 15,2-9-3-15,-2 2-2 16,11 8 0-16,17 9 6 16,18 18-6-16,9 8 0 15,15 10 1-15,7 9 0 16,0-3 4-16,0 4-5 0,0-2 0 15,0-1 5-15,0 3-2 16,0-3-3-16,0-9 9 16,-6-10-9-16,-10-4 3 15,0-9-3-15,7 7 0 16,-7 3 1-16,2-4 1 16,0 9-2-16,3 6 1 15,0 2 5-15,6 12-9 16,5-2 3-16,0 2 0 15,0 0-5-15,0 0 5 16,0 0 0-16,-6 0-3 16,0 0 0-16,0 0-1 15,6 0-2-15,0 0 6 16,0 0-6-16,-4 0-4 16,-8 16 3-16,-10 16 1 0,3 7 12 15,-10 8-4-15,20-5-2 16,-5 2 0-16,9-2-1 15,-6-4 1-15,5-4 0 16,-3-5 0-16,-4-7 6 16,13-8-9-16,0-2 3 15,0-12 0-15,0 0 2 16,0 0-2-16,0 0 0 16,0 0 4-16,0 0 1 15,0 0-2-15,0-12 1 16,0-28 2-16,19-17-3 15,-2-14-3-15,-1 2 0 0,-1 9 1 16,-5 8 4-16,-4 6-7 16,0 12 2-16,1 9 0 15,-4 5-1-15,3 12 1 16,-6 4 0-16,0 4-5 16,0 0 0-16,0 0 2 15,29 0-7-15,13 0-1 16,18 15 7-16,22 10 3 15,-6 1 1-15,-13-1 0 16,5 4 0-16,-21-3-15 16,5 0-66-16,-16 3-40 15,-9-7-102-15,-27-4-368 16</inkml:trace>
  <inkml:trace contextRef="#ctx0" brushRef="#br1" timeOffset="15904">3574 4058 879 0,'0'0'161'0,"0"0"23"16,0 0-19-16,0 0-33 15,0 0-43-15,0 0-38 0,-67-79-11 16,67 79-18-1,0 0-9-15,0 0-2 0,0 5-11 16,0 38 0-16,0 20 3 16,-10 17 8-16,-18 0 6 15,-5 2-17-15,-3-4 0 16,-3-3 8-16,-6-13-3 16,3-7-5-16,9-19 4 15,0-10-2-15,5-9 2 16,-4-11-4-16,-13-6 0 15,-2 0 15-15,-23 0-15 16,-13-6 7-16,1-15-6 16,-10-15 2-16,13-6-5 15,5-4 2-15,11-3 0 16,8 1-1-16,11 10 1 0,13 10 0 16,9 13 4-16,11 9 0 15,11 4-4-15,-5 2 0 16,5 0 0-16,0 0-6 15,0 0-2-15,0 0-3 16,0 0 11-16,0 0-10 16,0 0 8-16,0 0 2 15,0 0 0-15,0 0-6 16,0 0 0-16,0 23 6 16,0 3 3-16,5-4 1 15,6 4-4-15,-2 0 0 16,4-3 0-16,-7 0-3 0,-3-6 2 15,3 0 0-15,-6-3-3 16,7-8-1-16,-7-3 0 16,0-3 4-16,0 0 1 15,0 0 9-15,0 0-7 16,0 0 3-16,0-9 12 16,0-19-17-16,0-9 0 15,0-7-4-15,0-4 4 16,0-6 2-16,0-6-2 15,0 5 0-15,0 16-5 16,0 15 6-16,0 16-1 16,0 8 0-16,3 0-5 15,25 0-3-15,18 20-20 0,17 14 28 16,3 7-1 0,-5-2 1-16,-4-5-9 0,9-2-35 15,20-9-50-15,19-9-69 16,-4-7-139-16,-2-7-314 15</inkml:trace>
  <inkml:trace contextRef="#ctx0" brushRef="#br1" timeOffset="17187">5807 3918 905 0,'0'0'143'16,"0"0"9"-16,0 0-6 15,0 0-23-15,0 0-31 16,0 0-55-16,-16-20-17 16,-32 63-9-16,-11 14 4 15,-25 21 20-15,14-1-26 16,4 0 5-16,6 0 10 16,2-8-24-16,-2-6 2 15,5-15 5-15,11-16-5 16,6-12 4-16,7-9-6 0,-5-8 0 15,-11-3 15 1,-13 0-12-16,-3 0 0 0,-5-14 5 16,4-14-6-16,4-5 0 15,7-4-2-15,1-3 0 16,14 0 2-16,13 1-2 16,3 6 0-16,6 9 3 15,10 9 1-15,0 6-4 16,1 7 0-16,5 2 1 15,-5 0 0-15,5 0-1 16,0 0-4-16,0 0 1 16,0 0-8-16,0 0 2 15,0 16 3-15,0 8 6 0,10-2 3 16,5 1-3-16,4 3 0 16,-16-3-1-16,4-1 4 15,-1-3-3-15,-6-12 0 16,3 2 0-16,4-9-1 15,-7 0 1-15,0 0 0 16,0 0 10-16,6 0-8 16,-6 0 1-16,0 0 1 15,0 0 0-15,0 0 5 16,0-9-9-16,0-11 1 16,0 3 0-16,-16 6 2 15,3 2-3-15,10 6 0 16,-3 3 3-16,6 0-6 15,0 0 1-15,0 0-10 0,-6 0 12 16,6 0-10-16,-7 0 6 16,-2 15 4-16,-2 10 0 15,-8 10 1-15,16-4-1 16,-3-2 0-16,1-4 2 16,5-5-2-16,0-11 0 15,0-3 0-15,0-6 4 16,0 0-4-16,0 0 0 15,0 0 0-15,0-3 18 16,0-21-18-16,-3-12 0 16,3-10 3-16,0-6 0 15,0-11-4-15,0 4 1 16,-8 7 0-16,8 17 0 0,0 21 0 16,0 12 0-1,0 2 0-15,0 0-1 0,0 0-2 16,0 0-6-16,8 0 5 15,28 0 0-15,3 0 4 16,-7 0 0-16,-1 0-3 16,7 0 6-16,7 2-5 15,-7 8 2-15,3-2 0 16,-5 0 0-16,-4-2 0 16,-4 1 0-16,-12 0-2 15,6 5 5-15,-13-3-6 16,7-1-4-16,-2 0-4 0,-11-2-8 15,2 0-38-15,-5 0-48 16,0 0-94-16,0-4-254 16</inkml:trace>
  <inkml:trace contextRef="#ctx0" brushRef="#br1" timeOffset="18424">12303 3498 732 0,'0'0'207'0,"0"0"-72"15,0 0 16-15,0 0 2 16,0 0-37-16,0 0-38 15,0-95-32-15,0 95-30 16,0 0 9-16,0 0-25 16,0 41-5-16,0 13 5 15,-41 17 17-15,-20 4 4 16,-8-4-9-16,-5-2-10 16,5-6 23-16,-7-9-23 15,12-11-1-15,7-12 12 16,15-11-9-16,4-8-4 0,-6-6 1 15,12-4 1-15,-7 1 11 16,8-3-12-16,-7 0 1 16,0 0 10-16,-7 0-5 15,7 0-6-15,7-8 1 16,-7-9-2-16,0-4 8 16,8-1-8-16,-1-4 0 15,2 0 1-15,14 6 6 16,5 0-10-16,4 6 3 15,6 5 0-15,-6 3 5 16,6 4-5-16,0-2 0 16,0 4 4-16,0-2-1 15,0 2-3-15,0 0 0 0,0 0 5 16,0 0-8 0,0 0 3-16,0 0 0 0,0 0-7 15,0 0 7-15,0 0 0 16,0 0-2-16,0 0-6 15,0 2 6-15,0 22-13 16,0 1 15-16,6 9 4 16,3-2-4-16,-9 2 0 15,0 1 0-15,0-6 5 16,0-7-8-16,0-8 3 16,0-8 0-16,0 0 2 15,0-6-2-15,0 0 0 16,0 0 9-16,0 0-6 15,0 0 5-15,0 0-5 0,0-17-1 16,0-14 4-16,0-18-6 16,0-6 0-16,0-1-3 15,0 1 10-15,7 13-12 16,8 14 5-16,1 18 0 16,-16 7-3-16,7 3 3 15,21 0-11-15,11 3 2 16,14 20-16-16,7 3-23 15,-5-3-43-15,8-9-115 16,3-14-219-16</inkml:trace>
  <inkml:trace contextRef="#ctx0" brushRef="#br1" timeOffset="19338">10835 1357 570 0,'0'0'218'0,"0"0"-60"16,0 0-32-16,0 0-14 15,0 0-12-15,0 0-19 0,0 11-9 16,0-8-16-16,0-1-32 16,0 2 15-16,0-2-28 15,0 1-5-15,0 3-4 16,0-1-2-16,0 13 0 16,0 7-15-16,0 13 15 15,-6 7 14-15,-13 2-14 16,-3 4 1-16,6 0 2 15,3 1-2-15,13-12-1 16,0-9 0-16,0-8 2 16,0-14-3-16,32-9 1 15,4 0 0-15,-6 0 8 16,3 0-8-16,-5-15 10 0,-18-8-10 16,-4 3 3-1,-6-5 10-15,0 1-13 0,0 5 0 16,0-1 7-16,-10 8-7 15,-18 4-5-15,-5 4 3 16,-3 4-18-16,-10 0-8 16,-7 0-97-16,9 15-66 15,5 3-124-15,14-2-482 16</inkml:trace>
  <inkml:trace contextRef="#ctx0" brushRef="#br1" timeOffset="19780">11055 1490 80 0,'0'0'711'16,"0"0"-550"-16,0 0-41 16,0 0 19-16,0 0-51 15,0 0-25-15,3-50-2 16,-3 50-28-16,6 0-8 15,-6 0-23-15,0 0-2 16,0 0-2-16,0 11-15 16,10 15 14-16,-4 8 0 15,7 3 6-15,-10 1-3 0,3-4 1 16,10-15 1-16,-2-5-2 16,-6-7 0-16,3-7 1 15,1 0-2-15,4 0 2 16,12 0-1-16,-2-7 12 15,-4-7-11-15,-7 0 0 16,-2 0 1-16,-10 8 3 16,-3 1 0-16,0 5-4 15,0 0 5-15,0 0-6 16,0 0 0-16,0 0-16 16,0 15-16-16,0 15 32 15,-3 11 6-15,3 1-6 0,0 9-1 16,0 1-101-1,17 8-283-15</inkml:trace>
  <inkml:trace contextRef="#ctx0" brushRef="#br1" timeOffset="21289">14142 3833 708 0,'0'0'117'0,"0"0"6"16,0 0-30-16,0 0-9 15,0 0-2-15,0 0-19 16,0-82 11-16,-6 82-4 16,6 0-25-16,0 0-7 15,0 0-16-15,0 0 0 16,0 0 11-16,0 0-33 16,0 0 12-16,-6 0-12 15,-20 33 6-15,-18 10 7 16,-9 14-2-16,-15-3 0 15,-1 6 1-15,5-6-7 16,-10 1-5-16,11-9 0 16,3-13 3-16,15-3-1 15,13-13-1-15,10-11-1 16,19-4 1-16,-3 1 5 0,-7-3-6 16,-12 0 6-16,-19 0-2 15,-5 0 10-15,-4 0-13 16,1-11-1-16,-1-6 9 15,8-6-8-15,3-6-1 16,6-6 1-16,6 2 2 16,8-2 4-16,6 1-7 15,0 8 0-15,10 6 5 16,6 11-2-16,0 4-2 16,0-1 6-16,0-1-5 15,0-3 7-15,0 1-9 16,-3 0 0-16,3-1 9 0,0-2-7 15,0 0-1-15,0 1 3 16,0 2-4-16,0 7 13 16,0-1-12-16,0 3-1 15,0 0 19-15,0 0-18 16,-6 0 2-16,-2 0-3 16,3 0-7-16,-4 0 6 15,-8 0-8-15,-15 11-7 16,-12 17 16-16,-3 10 7 15,-5-1-7-15,8 0 2 16,19-3 1-16,-5-5-6 16,22-11-1-16,2-13-5 15,6-5 0-15,0 0 9 16,0 0 0-16,0 0 5 16,0 0 1-16,14-14-5 0,32-24-1 15,-2-7 3-15,-2-3-1 16,-7-7-2-16,-4-2 0 15,-9 7-1-15,0 11 5 16,-12 16-4-16,2 14 0 16,-9 7 0-16,4 2-3 15,16 0 3-15,15 0-4 16,15 2-6-16,12 18 10 16,7 9 0-16,-9 3-3 15,-8-1-1-15,-1 7-31 0,2-2-67 16,2 2-69-1,2-9-116-15,17-13-288 0</inkml:trace>
  <inkml:trace contextRef="#ctx0" brushRef="#br1" timeOffset="22249">15458 3718 474 0,'0'0'412'0,"0"0"-268"16,0 0-10-16,0 0 5 16,0 0-29-16,0 0-40 15,-13-20-25-15,13 20-19 16,0 0 9-16,-16 17-34 0,-23 24 3 15,-17 10 15-15,-26 18-17 16,5-7 7-16,0 1-5 16,1-6-2-16,10-14 9 15,18-9-11-15,10-13 0 16,13-9 1-16,12-10 5 16,4 0-6-16,-21-2 6 15,0 0-2-15,-16 0 18 16,2 0-22-16,5-16 0 15,8-5 10-15,6-4-7 16,-4-4-5-16,13-9 2 16,-6 2 0-16,5 1 4 15,3 1-4-15,-3 2 0 16,4 10 8-16,10 2-8 16,-3 6 0-16,6 8-1 0,0 3 7 15,0 0-10-15,0 3 4 16,0 0 0-16,0 0 0 15,0 0 1-15,0 0-1 16,0 0 1-16,0 0-1 16,0 0 3-16,0 0-3 15,0 0 1-15,0 0 5 16,0 0-6-16,0 0 0 16,0 0-1-16,-6 0-1 15,-1 0-3-15,-2 0-2 0,-1 23 0 16,-12 12 7-1,0 4 0-15,5 1 1 0,6-8-3 16,0-3 4-16,5-13-3 16,6-7 1-16,0-3 0 15,0-6 3-15,0 0-3 16,0 0 0-16,0 0-2 16,0 0 1-16,0-17 1 15,31-15 0-15,8-7 3 16,-4-2-7-16,3-1 4 15,-13-4 0-15,11 5 4 16,-17 13-3-16,0 13-2 16,-10 13 1-16,-2 2-5 15,8 0 3-15,7 8-14 0,5 29 7 16,1 7 5-16,-12 7-94 16,6-8-127-1,9-9-217-15</inkml:trace>
  <inkml:trace contextRef="#ctx0" brushRef="#br1" timeOffset="23569">16986 3638 495 0,'0'0'214'0,"0"0"-79"16,0 0 16-16,0 0-48 16,0 0-9-16,0 0 19 15,22-48-16-15,-22 48-23 16,0 0-26-16,0 0-31 15,-7 31-7-15,-46 21-4 16,-18 16 9-16,-11 6 9 16,-4 3-21-16,4 3 9 15,-1-5-2-15,4 0-9 16,5-19 17-16,27-13-18 0,8-17 0 16,28-14-1-16,6-6 5 15,5-6-4-15,-6 0 10 16,-16 0 14-16,-3 0 22 15,-13-18-44-15,-1-8-2 16,4-2 5-16,4-1 1 16,6 0-6-16,2 4 0 15,11-1 4-15,1 3-4 16,6 4 0-16,-1-2 0 16,6 10-4-16,0 2 10 15,0 3-8-15,0 6 2 16,0 0 0-16,0 0 0 0,0 0 0 15,0 0 0 1,0 0-6-16,0 0 8 0,0 0-2 16,-3 0 0-16,-5 0 3 15,8 0-6-15,0 0 3 16,0 0 0-16,0 0-6 16,0 0 6-16,-6 0 0 15,6 0-2-15,0 0-3 16,-3 6 2-16,-19 18-6 15,0 9 9-15,-7 2 3 16,10-6-3-16,-3-1 0 16,10-6-1-16,1-4 4 15,0-10-5-15,0-2 2 0,5-3 0 16,6-3-2-16,0 0 2 16,0 0 0-16,0 0-1 15,0 0 7-15,0 0-6 16,0 0 0-16,0 0 0 15,0 0 5-15,0 0-2 16,0-5 0-16,0-19-3 16,28-7 1-16,-3-3-1 15,11-1 0-15,-4 4 3 16,-4 5-5-16,-9 9 2 16,-5 8 0-16,-11 7-4 15,-3 2 2-15,11 0-8 0,6 0-36 16,5 11-16-1,4 10 13-15,-4-3-68 0,-10 0-29 16,-9-7-16-16,10-5-106 16,-7-6-262-16</inkml:trace>
  <inkml:trace contextRef="#ctx0" brushRef="#br1" timeOffset="33002">1429 6194 443 0,'0'0'151'0,"0"0"3"0,0 0-50 16,0 0 24-16,0 0-42 15,0 0-27-15,0-26-3 16,0 26-15-16,0 0-7 16,0 0 8-16,0-3-23 15,0 3 13-15,14-3-9 16,46 0-20-16,42 1 5 15,55-4-5-15,35 4 0 16,14-3 14-16,17 0-14 16,21-3-2-16,23 2 8 0,9-3-6 15,1-2-6-15,3 6 3 16,-16 1 0-16,2 4-1 16,1 0 1-16,-11 0 0 15,16 0 2-15,3 4 1 16,8 4-3-16,12-2 0 15,-12-4 0-15,-6 2 3 16,-11-4-3-16,7 0 0 16,10 0 5-16,0 0-3 15,9 0-4-15,7 0 1 16,6 0 1-16,6 0-6 16,-3 0 8-16,-3 0-2 15,-22 0 1-15,-6 0 4 0,-18 0-6 16,-14 0 1-1,-15-4 0-15,-2 2 5 0,6-1-5 16,11 0 0-16,10 3 5 16,-5 0-5-16,-14 0 0 15,-13-6-6-15,-14-2 6 16,-3 0 2-16,6-7-2 16,11 1 0-16,2-1 1 15,-2 1 2-15,-14 3-6 16,-11 5 3-16,-8 4 0 15,-5-2-1-15,-5 4 1 16,4-2 0-16,-5-4 5 16,-4-4-1-16,-13 6-4 15,-4-8 1-15,-5 6 2 0,-13-3-3 16,3 1 0-16,-13 0 0 16,-10 2-1-16,15 0 1 15,16 1 0-15,8-2-2 16,9-1 2-16,-8 2 0 15,-14-2 0-15,-26-1 0 16,-12 1 0-16,-31-1 0 16,-23-2 0-16,-10 5 0 15,-5-1 4-15,8 2-8 16,0 0 3-16,7 2 1 16,-9-2 3-16,-16 1-3 15,-7-2 0-15,-6 1 1 16,-1 2 2-16,-5-3-4 0,2 0 1 15,-7 6 0-15,1 0 1 16,5-2-1-16,9 2 0 16,15-6-3-16,19 6 2 15,7-2-6-15,-4 2-21 16,-7 0-9-16,-25 0 8 16,-11 0-37-16,-14-4-71 15,-6-2-103-15</inkml:trace>
  <inkml:trace contextRef="#ctx0" brushRef="#br1" timeOffset="35237">1518 6304 739 0,'0'0'182'0,"0"0"-70"16,0 0-11-16,0 0 0 0,0 0-50 15,0 0-3-15,0-1-19 16,0 1-14-16,0 0-1 16,0 11-14-16,0 18 0 15,0 16 18-15,0 12 7 16,0 10 2-16,0 10-2 16,0 6-4-16,0 5 6 15,-6 3-21-15,6-3 0 16,0-1 8-16,0 1-13 15,32 1 13-15,5 0-3 16,-1-15 3-16,-17-15 14 16,-6-21-16-16,-7-20-8 0,-3-10 2 15,-3-5-1 1,0-3-5-16,0 0 3 0,0 0-2 16,0 0 15-16,0 0-15 15,0 0 1-15,0 0 7 16,0 0-7-16,0 0-4 15,0 0 1-15,0 0 1 16,13 0-3-16,25 3 1 16,38-3 2-16,41 0 2 15,68 0 0-15,43-12 4 16,40-10-2-16,8-4-1 16,-9 6-6-16,-32 9 2 15,-50 1 1-15,-34 10-2 16,-8-2 3-16,3 2-2 15,24-3-1-15,20 0-5 0,26 1 7 16,29-1-7-16,11 0 7 16,14 3-7-16,-18 0 8 15,-18 0-1-15,-33 0 0 16,-26 0 4-16,-4 0-3 16,-6 0-1-16,13 0 1 15,42 0 1-15,11 0-2 16,27 0 0-16,-4 0-1 15,-26 0 2-15,-14 0-5 16,-21 0 3-16,-6 0 1 0,-15 0-5 16,2 0 6-1,-12 0-1-15,14 0 3 0,-3 0 0 16,6 0-4-16,8 0 1 16,4 0 0-16,-14 6-2 15,-1 2 2-15,-8-1 0 16,-12 3 1-16,-4-4 5 15,1-1-6-15,-1-2 0 16,32-1 0-16,22 2 1 16,36-1-1-16,2 0 0 15,4-3-3-15,-12 0 2 16,-24 0 1-16,-12 0-2 16,-18 0 5-16,-14 0-6 15,-15 0 3-15,-7 0 0 16,6 0 0-16,1 0 2 15,15-3-4-15,3-4 1 0,4 5 1 16,-16-3 3-16,-19 2-3 16,-26 3 0-16,-21 0 2 15,-17 0 0-15,13 0-4 16,12 0 2-16,14 0 0 16,21 0 4-16,4-6-4 15,9 1 0-15,-2-1 1 16,-9 0-1-16,-23 3 0 15,-22 3 0-15,-34 0 1 16,2 0-5-16,-7 0 4 16,15 0 0-16,27-3-2 0,0 1 3 15,25-1-1 1,-17-3 0-16,-2 0 3 0,-16 0-9 16,-26 3 4-16,-22 1 2 15,-16-2 1-15,-22 2-1 16,6-1 0-16,2 0 4 15,23-6-3-15,29 0-1 16,17-2 1-16,2 0 1 16,-10 2 3-16,-11 7-5 15,-26-4 0-15,-10 3 3 16,-13 3 1-16,8-6-6 16,-1 4 2-16,12-4 0 15,16 0 5-15,10 0-5 0,16 0 0 16,17 4 1-1,4-1 0-15,-3 3-1 0,-5 0 0 16,-26 0 0-16,-12 0 1 16,-16 0-1-16,-13 0 0 15,-13 0 0-15,3 0 2 16,7 0-2-16,-4 0 0 16,7 0 0-16,7-3 3 15,-7 1-3-15,-4-2 0 16,-2 3 1-16,-4-6 4 15,-3 1-5-15,4 0 3 16,5-5 3-16,-9-6 21 16,13 2-21-16,-3-1 1 15,4-5 8-15,-3 1-14 0,10-2 2 16,1-4 2-16,3-6-1 16,1-5-1-16,-4-12-3 15,-2-2 0-15,-7-9 12 16,-10-6-10-16,-6-2 1 15,0-1 1-15,0 3 0 16,-14 4 2-16,0 7-6 16,3 4 0-16,0-1 9 15,6 1-7-15,5 2-2 16,-6 3 0-16,6 6 7 16,0 3-9-16,0 2 2 15,0-1 0-15,0-1 5 16,0-1-5-16,0 4 0 0,0-1-3 15,0 4 7-15,0 3-6 16,0-1 2-16,-6 6 0 16,-10 4-8-16,-31 4 5 15,-59 15-25-15,-68 0-8 16,-71 37-66-16,-54 25-105 16,-9 4-283-16</inkml:trace>
  <inkml:trace contextRef="#ctx0" brushRef="#br1" timeOffset="36267">2268 6822 534 0,'0'0'308'0,"0"0"-122"16,0 0-62-16,0 0-2 15,0 0-10-15,0 0-25 16,16-65-26-16,-16 63-13 16,0 2-34-16,0 0 3 15,0 0-15-15,0 0 4 16,0 0-12-16,0 0-4 15,0 0-4-15,0 17 8 16,0 8 11-16,0 0-7 16,6-1 2-16,16-2 0 0,-3-1 3 15,17-7-3-15,2-6 0 16,15-8 0-16,18 0 9 16,-2 0-9-1,14-11 5-15,-23-9-4 0,-11-9 8 16,1-4-9-16,-25-5 0 15,-12-7 17-15,-13 2-17 16,-22 5 5-16,-61 10-5 16,-24 11 4-16,-2 5-11 15,-2 12 2-15,18 0 3 16,24 0-8-16,15 12 2 16,9 19-33-16,20 9-75 15,3 5-73-15,22 2-123 0,0 1-347 16</inkml:trace>
  <inkml:trace contextRef="#ctx0" brushRef="#br1" timeOffset="36783">3802 6760 97 0,'0'0'665'16,"0"0"-511"-16,0 0-41 15,0 0-12-15,0 0-12 16,0 0-64-16,-22-41 4 16,16 41-10-16,-4 0-13 15,-2 0 5-15,-4 10-10 16,10 12-1-16,6 1 9 16,0 6-9-16,0-6 0 15,28-3-2-15,16-9 5 16,10-5 15-16,10-6-5 0,-4 0 37 15,-13-3 21-15,-1-14-33 16,-18-4 0-16,-12-1-11 16,-7-6-3-16,-9-1 11 15,0-5-27-15,-22 0-5 16,-35 5 3-16,-16 5-6 16,-12 11-4-16,-2 8-13 15,-1 5-52-15,5 0-52 16,26 7-53-16,12 19-68 15,23 0-144-15</inkml:trace>
  <inkml:trace contextRef="#ctx0" brushRef="#br1" timeOffset="37160">3117 6325 624 0,'0'0'187'15,"0"0"-18"-15,0 0-31 16,0 0-20-16,0 0-29 16,0 0-36-16,0-68-47 15,0 68-6-15,0 23 6 16,6 20 9-16,-6 8 13 15,0 12-5-15,0 5 0 0,0 3 18 16,0 5-31-16,16 7 4 16,6-4-9-16,3-2-4 15,7-5 9-15,-12-12-10 16,-1-17 0-16,-8-6 5 16,-5-14-5-16,5-3-3 15,-11-5-59-15,0-10-81 16,0 4-40-16,9-9-91 15,10 0-115-15</inkml:trace>
  <inkml:trace contextRef="#ctx0" brushRef="#br1" timeOffset="37592">4447 6346 637 0,'0'0'171'0,"0"0"-8"15,0 0-40-15,0 0 12 16,0 0-41-16,0 0-55 0,0-21 8 15,0 21-29 1,0 0-14-16,0 0 23 0,0 26-23 16,0 17 82-16,0 8-52 15,0 4 6-15,0 8 4 16,14 0-29-16,0-1-3 16,3 5 5-16,-1-2-12 15,-7-5 0-15,-2-6-5 16,-1-8 3-16,3-5 6 15,-9-10-9-15,7-9 0 16,-7-4-7-16,0-4-10 16,0-6-52-16,6 4-40 0,4 5-57 15,2-8-94 1,7-4-90-16</inkml:trace>
  <inkml:trace contextRef="#ctx0" brushRef="#br1" timeOffset="37987">4959 6774 756 0,'0'0'166'0,"0"0"-17"16,0 0-24-16,0 0-44 15,0 0-44-15,0 0-28 16,0-11-2-16,0 11-7 15,0 0-7-15,0 0 6 0,0 14-16 16,0 9 17-16,13 3 6 16,18-2-1-16,1-11-2 15,-1-1-3-15,5-10 3 16,-11-2 14-16,7 0-10 16,-4 0 11-16,-6-17 30 15,0-6 4-15,-17-2 0 16,-5-7-16-16,0 1-8 15,0-3 4-15,-16 5-26 16,-26 3-2-16,-15 9-4 16,16 5-7-16,2 12-13 0,-5 0-107 15,12 9-85-15,17 13-92 16,15-7-486-16</inkml:trace>
  <inkml:trace contextRef="#ctx0" brushRef="#br1" timeOffset="38252">5648 6351 809 0,'0'0'263'16,"0"0"-91"-16,0 0-15 16,0 0-9-16,0 0-94 15,0 0-19-15,0-57-33 16,0 83-2-16,0 20 0 0,0 19 11 15,0 9-1-15,0 1 11 16,0 5-21-16,12 0 8 16,15-2-6-16,1-11-2 15,0-4 7-15,-9-8-7 16,-6-3 0-16,-7-4-3 16,-6 4-95-16,0 2-151 15,-22 9-368-15</inkml:trace>
  <inkml:trace contextRef="#ctx0" brushRef="#br1" timeOffset="39431">10849 5336 437 0,'0'0'290'16,"0"0"-108"-16,0 0-27 16,0 0-11-16,0 0-39 15,0 0-5-15,8-103-21 16,-8 103-22-16,0 0 0 15,0 0-24-15,0 0-13 16,0 0 4-16,0 0-20 16,0 0-2-16,0 2-2 15,0 28-9-15,0 16 7 16,0 13 2-16,-5 10 0 16,-6 1 3-16,5-6-3 15,0-6 0-15,6-18 3 0,0-12 3 16,0-10-8-1,23-12 2-15,12-6 0 0,2 0 3 16,-5 0-3-16,1-21 1 16,-5-4 6-16,-12-4 0 15,-7-5-7-15,-9 0 2 16,0-1 0-16,0 4 2 16,0 5-4-16,-31 9 0 15,-2 8-9-15,-2 9 3 16,-2 0-26-16,18 0-57 15,-5 6-67-15,18 16-40 16,6-2-136-16,0-3-274 0</inkml:trace>
  <inkml:trace contextRef="#ctx0" brushRef="#br1" timeOffset="39837">11401 5214 769 0,'0'0'193'0,"0"0"-44"16,0 0-29-16,0 0 14 16,0 0-58-16,0 0-23 15,-22-63-18-15,22 63-33 16,0 8-2-16,-3 29-21 16,3 6 21-16,0 9 6 0,0-4-6 15,0-8 0 1,3-6 2-16,25-8 4 0,-12-14-5 15,6-7-1-15,4-5 0 16,9 0 13-16,-3 0-10 16,-1-14 4-16,-9-6-1 15,-5 6 0-15,-12 2-3 16,-5 0-3-16,0 10 1 16,0 2 9-16,0 0-9 15,0 0 2-15,0 0-3 16,0 0-8-16,0 11-2 15,0 18-3-15,0 11 13 16,0 7 5-16,0 6-5 16,0 7-3-16,-11 9-82 15,0-3-224-15,-5-7-293 0</inkml:trace>
  <inkml:trace contextRef="#ctx0" brushRef="#br1" timeOffset="40491">11058 6325 337 0,'0'0'293'0,"0"0"-115"16,0 0-34-16,0 0-37 15,0 0 21-15,0 0-60 0,6-57 23 16,-6 54-46-16,0 3 1 16,0 0-12-16,0 0-32 15,0 0 1-15,0 0-6 16,0 0 1-16,0 0-7 15,0 0 5-15,0 0 8 16,0 0-1-16,0 0-1 16,0 0 4-16,0 0 23 15,0 0-3-15,0 0 12 16,0 0-6-16,0 0-10 16,0 0 9-16,0 0-16 15,0 0-4-15,0 0 14 16,0 0-22-16,0-2 11 0,0 2-6 15,0 0-7-15,0 0 5 16,0 0-6-16,0 0 0 16,0 0-2-16,0 0-23 15,0 0-60-15,0 0-63 16,-9 5-166-16,-13 16-78 16</inkml:trace>
  <inkml:trace contextRef="#ctx0" brushRef="#br1" timeOffset="41342">10673 6303 241 0,'0'0'252'0,"0"0"-111"16,0 0 23-16,0 0-59 15,0 0 22-15,0 0-18 16,-53-46-18-16,53 46-7 16,0 0-27-16,0 0-22 15,-7 0-1-15,7 0-34 16,0 11 1-16,0 24 4 15,0 10 11-15,0 13 18 0,0 5-19 16,0 8 11-16,0 9 7 16,-16 9-26-16,-6 5 8 15,-9 0 8-15,1-8-16 16,15-12 0-16,5-11-7 16,10-12 0-16,0-7 11 15,0-2-11-15,0-10 1 16,3-6-3-16,10-4 6 15,4-7-4-15,-12-4 0 16,-2-5-2-16,-3 0 0 16,0-6-57-16,0 0-45 0,0 0-78 15,0 0-111 1,-16 0-601-16</inkml:trace>
  <inkml:trace contextRef="#ctx0" brushRef="#br1" timeOffset="41645">10956 6763 729 0,'0'0'161'0,"0"0"-39"16,0 0-11-16,0 0-20 15,0 0-25-15,0 0-8 16,16-32-11-16,-16 32-1 0,0 0-14 15,0 0-18-15,0 0 0 16,0 0-14-16,6 0-21 16,-3 20 21-16,11 15 1 15,-14 1 6-15,0 5 0 16,0-1 0-16,0-4-9 16,0-1 2-16,0-3-32 15,0-7-112-15,0-4-109 16,0-7-113-16</inkml:trace>
  <inkml:trace contextRef="#ctx0" brushRef="#br1" timeOffset="42020">11941 6197 907 0,'0'0'163'16,"0"0"-21"-16,0 0-2 15,0 0-44-15,0 0-60 16,0 0-15-16,0-17-21 16,0 39 0-16,0 22 0 15,0 14 13-15,3 12-4 16,4 5 22-16,-1 8-16 0,-6 5 3 15,0 3-9-15,0-2 2 16,-22 0 3 0,-6-6-13-16,11-9-1 0,17-8 10 15,0-17-10-15,0-15 0 16,0-18-3-16,0-7 3 16,0-6-12-16,0-3-54 15,0 0-77-15,0 0-81 16,0 0-161-16</inkml:trace>
  <inkml:trace contextRef="#ctx0" brushRef="#br1" timeOffset="42393">12262 6818 629 0,'0'0'302'0,"0"0"-173"15,0 0-4-15,0 0-43 16,0 0-34-16,0 0-47 16,-22-21-1-16,8 44-5 15,6 7 5-15,8 0 8 16,0 1-8-16,0 1 0 16,0-7 0-16,16-7 1 15,12-7 8-15,10-11-1 16,0 0-1-16,1 0 14 0,-2 0-11 15,-5-11 8-15,-10-12 4 16,-6-2 4-16,-16-7 9 16,0-6-17-16,0-2-5 15,-13 4 1-15,-25 1-14 16,-9 9-2-16,-1 10-19 16,4 7-82-16,6 9-44 15,16 0-188-15,22 0-317 16</inkml:trace>
  <inkml:trace contextRef="#ctx0" brushRef="#br1" timeOffset="42723">12869 6337 356 0,'0'0'606'0,"0"0"-435"15,0 0-11-15,0 0-30 16,0 0-37-16,0 0-46 16,0-28-31-16,0 28-2 15,0 28-11-15,0 21-3 16,-3 19 44-16,-19 6-38 16,9 12 13-16,10 6-3 15,-5 5-13-15,8 3 18 16,0 0-20-16,0-5-1 15,0-12 5-15,0-18-1 0,0-19-4 16,0-21 0-16,0-14-4 16,0-2-18-16,0-5-55 15,0 1-48-15,0 9-90 16,0 1-223-16</inkml:trace>
  <inkml:trace contextRef="#ctx0" brushRef="#br1" timeOffset="43115">13196 7057 159 0,'0'0'749'0,"0"0"-596"0,0 0-23 16,0 0-16-16,0 0-27 15,0 0-22-15,0-51-34 16,0 51-8-16,0 0-23 15,0 0-6-15,0 0-4 16,0 0-7-16,0 0 13 16,0 15-5-16,0 0 9 15,0 1 6-15,16-8-2 16,12-2-3-16,-3-3 9 16,8-3-10-16,5 0 12 15,-4 0-6-15,-2-9-6 0,-4-8 14 16,-8-8-9-16,-20-1 6 15,0-6 24-15,0 1-23 16,-20 2-4-16,-30 4-8 16,2 7-11-16,-2 11-2 15,11 7-88-15,14 0-98 16,25 0-106-16,0 10-81 16</inkml:trace>
  <inkml:trace contextRef="#ctx0" brushRef="#br1" timeOffset="43474">13996 6206 840 0,'0'0'168'16,"0"0"-18"-16,0 0 33 15,0 0-65-15,0 0-39 16,0 0-31-16,0-26-15 16,0 34-8-16,0 30-20 15,0 13 12-15,0 18 29 16,0 2-43-16,0 9 8 16,0 8-2-16,0 4-7 15,0 5 17-15,-6-3-19 16,-7-8 1-16,13-9 0 0,0-8 5 15,0-12-6-15,0-11 0 16,0-9-5-16,0-8-6 16,6-6-62-16,1-5-46 15,-1-11-73-15,-6 2-92 16,0-9-179-16</inkml:trace>
  <inkml:trace contextRef="#ctx0" brushRef="#br1" timeOffset="43901">14603 6938 880 0,'0'0'129'15,"0"0"-23"-15,0 0 9 16,0 0-35-16,0 0-31 16,0 0-28-16,-98-67 14 15,98 67-16-15,-11 0-19 16,5 9-8-16,-10 22-1 16,7 4 9-16,3-1 0 15,6-3 4-15,0-7-4 0,0-4 0 16,48-9 0-1,18-5 14-15,11-6-8 0,-8 0 7 16,-1 0-4 0,-27-15 8-16,-13-6 39 0,-12 0-16 15,-16-5-14-15,0-9 16 16,0-2-36-16,-32 0-2 16,-35 7-4-16,-18 6-29 15,-1 16-36-15,10 8-64 16,24 0-117-16,43 2-182 15</inkml:trace>
  <inkml:trace contextRef="#ctx0" brushRef="#br1" timeOffset="44282">15283 6206 857 0,'0'0'176'0,"0"0"-78"15,0 0 50-15,0 0-25 16,0 0-32-16,0 0-12 16,0-78-49-16,0 78-10 15,0 0-20-15,0 29-4 0,0 20 4 16,0 25 30-16,0 14-13 15,0 15 12-15,0 6-22 16,0 4 12-16,0 0-10 16,0-13-8-16,0-17 14 15,0-20-15-15,0-21 0 16,6-10 5-16,1-15-1 16,-4-8-6-16,-3-4 2 15,0-5-19-15,0 6-63 16,0-3-132-16,0-3-161 15,0 0-586-15</inkml:trace>
  <inkml:trace contextRef="#ctx0" brushRef="#br1" timeOffset="44658">15909 6719 990 0,'0'0'128'16,"0"0"15"-16,0 0-34 16,0 0-29-16,0 0-39 15,0 0-30-15,-105-51-5 16,105 51-6-16,0 7-19 16,0 21 18-16,0 6 1 0,0 3 0 15,0-5 0-15,19-6 1 16,12-7 7-16,8-10-8 15,5-6 0-15,5-3 16 16,-2 0-12-16,-3-12 27 16,-6-17 9-1,-16 1-15-15,-13-3 21 0,-9-3-24 16,0 2-15-16,-15-3 3 16,-55 10-10-16,-13 5-6 15,4 7-23-15,3 13-69 16,16 0-60-16,38 0-207 15,22 10-273-15</inkml:trace>
  <inkml:trace contextRef="#ctx0" brushRef="#br1" timeOffset="48229">16904 6112 529 0,'0'0'181'0,"0"0"-51"16,0 0 20-16,0 0-47 15,0 0-3-15,0 0 2 16,-109-124-44-16,103 124-20 16,6 0-27-16,-3 0-6 15,-5 16 20-15,-6 21-24 16,-3 19 71-16,-5 13-29 15,9 8-28-15,10 15 18 16,-3 8-19-16,-1 9 2 16,-8 2 3-16,-14 4-15 0,-10-7 5 15,1-8 1 1,13-20-10-16,9-19 8 0,16-22-8 16,0-15 0-16,0-10-4 15,0-9 8-15,0-5-4 16,0 0 0-16,0 0 3 15,0 0 5-15,0 0 1 16,0 0-9-16,0 0 16 16,0 0-16-16,0-8-45 15,0-15-45-15,16-11-149 16,38-3-113-16,13-1-431 16</inkml:trace>
  <inkml:trace contextRef="#ctx0" brushRef="#br1" timeOffset="48606">17122 6614 532 0,'0'0'287'0,"0"0"-152"16,0 0 6-16,0 0-42 15,0 0-33-15,0 0-11 16,0-23-36-16,0 23-19 15,0 0-2-15,-12 9-17 16,-15 22 18-16,5 6-2 16,11 1 6-16,11-4 0 15,0-8 2-15,0-6-5 0,0-12 3 16,22-8-1-16,9 0 16 16,14 0-5-16,-1-6-2 15,1-16 22-15,-14-7-4 16,-8 1 5-16,-14-4-11 15,-9-5-5-15,0 2 4 16,-25 4-22-16,-35 5-1 16,-7 12-7-16,-3 12-13 15,3 2-73-15,19 0-58 16,20 8-119-16,28 9-134 16</inkml:trace>
  <inkml:trace contextRef="#ctx0" brushRef="#br1" timeOffset="49022">17611 6125 747 0,'0'0'224'15,"0"0"-98"-15,0 0-21 16,0 0 26-16,0 0-32 15,0 0-35-15,25-91-36 16,-25 91-23-16,0 0-5 16,7 32-9-16,2 18 9 0,-1 25 38 15,-3 8-22-15,-5 9 12 16,0 5-4-16,0 6-5 16,-13-3 10-16,-12-6-18 15,-3-8-5-15,6-9 6 16,3-8-9-16,12-9 1 15,7-9-2-15,0-11-1 16,0-8 7-16,0-12-8 16,0-9 0-16,0-8-2 15,0-3 9-15,0 0-7 16,0 0 5-16,0 0-4 16,0 0 7-16,0 0-8 15,0 0-56-15,0-3-35 16,0-14-134-16,32-6-216 0</inkml:trace>
  <inkml:trace contextRef="#ctx0" brushRef="#br1" timeOffset="56509">12103 5345 644 0,'0'0'225'0,"0"0"-64"16,0 0 19-16,0 0-52 16,0 0-15-16,0 0-43 0,-9-46-5 15,9 43-19-15,0 0-6 16,0 1-7-16,0 2-20 15,0 0-7-15,3-3-6 16,25 3 0-16,4 0-1 16,-1 0 1-16,5 0 2 15,-26 0-2-15,-4 0-7 16,-3 5 6-16,-3 10-3 16,0 2 1-16,0 8 3 15,0 1 2-15,-9 0-2 16,-21-1 2-16,-1-1 0 15,5-4-2-15,-2-1-2 16,6-4 2-16,22-4-5 16,0 0-6-16,0-4-1 0,0 1-3 15,0 1 7-15,16-3 1 16,6-1 6-16,0 4 1 16,-6-3 0-16,7 5 0 15,-7-2 0-15,-2 0-2 16,0 1 1-16,-5-2 1 15,-2 4-2-15,-7-6 2 16,0 3-3-16,0 2-1 16,0 1 1-16,-13-1 3 15,-18 3-2-15,-2-5-3 16,5-4-51-16,12-1-38 16,6-2-55-16,10-2-73 0,0 0-54 15,0-8-363 1</inkml:trace>
  <inkml:trace contextRef="#ctx0" brushRef="#br1" timeOffset="56815">12355 5350 789 0,'0'0'190'16,"0"0"-43"-16,0 0-32 15,0 0-22-15,0 0-50 16,0 0-34-16,116-48-4 15,-78 48 3-15,1 0 2 16,-1 0-4-16,-3 20 10 16,-20 3-6-16,-5 6 0 0,-10-1-4 15,0 7 8-15,0-1-3 16,-32-5-4-16,1-7-3 16,12-2-1-16,16-5-3 15,-4-4 2-15,7-2-1 16,0-1-1-16,0 0 0 15,16-3-1-15,38-5-40 16,35 0-72-16,18 0-167 16,17-10-758-16</inkml:trace>
  <inkml:trace contextRef="#ctx0" brushRef="#br1" timeOffset="57412">13669 5277 106 0,'0'0'214'0,"0"0"-152"16,0 0 25-16,0 0-8 0,0 0-27 15,0 0-17-15,-28-10 20 16,28 10 8-16,0 0 17 16,0-2 11-16,0-1-10 15,0 3 9-15,0-3-4 16,0 0-9-16,0 0-6 15,0 3 8-15,0-2-13 16,0-1-21-16,0 3 1 16,0 0-17-16,0 0-4 15,0 0-4-15,0 0-1 16,0 0-15-16,0 0 0 16,0 0-1-16,0 0 3 0,0 0-5 15,0 0-1-15,0 0 4 16,0 0 0-16,0 0 0 15,0-3 1-15,0 3 1 16,0 0-5-16,0 0 2 16,0 0 0-16,0 0 0 15,0 0-3-15,0 0-1 16,0 0 3-16,0 0 0 16,0-3-3-16,0 3 0 15,0-3-21-15,0-1-55 16,-22 4-135-16,3 0-111 15,-5 0-108-15</inkml:trace>
  <inkml:trace contextRef="#ctx0" brushRef="#br1" timeOffset="57828">13364 5265 597 0,'0'0'184'0,"0"0"-79"15,0 0 31-15,0 0-10 0,0 0 9 16,0 0-42-16,0-77 2 15,0 74-2-15,0 0-36 16,0 0 6-16,0 3-29 16,0 0-12-16,0 0-8 15,0 0-11-15,0 3-3 16,0 24 0-16,0 17 2 16,0 8 6-16,-9-3-3 15,-4-1-1-15,7 1-2 16,2-4 1-16,4-7-3 15,0-10 0-15,0-5-14 16,0-10-48-16,0 0-50 16,0-8-92-16,0-5-119 0,16 0-362 15</inkml:trace>
  <inkml:trace contextRef="#ctx0" brushRef="#br1" timeOffset="58186">13656 5222 742 0,'0'0'224'16,"0"0"-118"-16,0 0 51 16,0 0-1-16,0 0-31 15,0 0-66-15,22-75-28 16,-22 84-24-16,0 26-3 16,0 7 9-16,13 6 5 0,-10-4-3 15,10-1-12-15,-4-3 6 16,5-3-5-16,-6-6-2 15,9-5-1-15,5-6 1 16,0-8-1-16,0-4-1 16,4-8 2-16,2 0 3 15,5 0 0-15,-5-6 7 16,-12-14-6-16,-7 0-1 16,-9-5-3-16,0 2 0 15,-25 2-2-15,-41 7-16 16,-5 11-38-16,2 3-58 15,8 3-84-15,29 26-114 16,32 0-438-16</inkml:trace>
  <inkml:trace contextRef="#ctx0" brushRef="#br1" timeOffset="58669">14648 5259 987 0,'0'0'219'15,"0"0"-92"-15,0 0 15 16,0 0-44-16,0 0-46 16,0 0-20-16,-48-126-14 15,35 124-11-15,7 2 0 0,6 0-7 16,-16 0-4-16,-6 33-12 15,3 11 16-15,-3 4 9 16,8-5-7-16,14-3-2 16,0 0-4-16,0-2 4 15,45-2-2-15,15-1-2 16,0-7 4-16,-5-2 1 16,-17-6-1-16,-16-5 1 15,-13-4-1-15,-9-1-6 16,0-2 1-16,-6 0 4 15,-48 0 0-15,-10-2 1 16,4-6 0-16,10 0-2 16,25 0-4-16,9 0 6 0,16-20-1 15,0-8 5 1,0-13-4-16,3-4 0 0,41-16 0 16,16 2-2-16,1-2 2 15,-1 13-16-15,-5 11-16 16,-2 18-22-16,1 14-81 15,10 5-80-15,-4 0-173 16</inkml:trace>
  <inkml:trace contextRef="#ctx0" brushRef="#br1" timeOffset="59360">15969 5122 481 0,'0'0'470'16,"0"0"-357"-16,0 0 4 15,0 0-3-15,0 0-16 16,0 0-12-16,-22-109-16 16,22 95-19-16,0 6-2 15,0 2-9-15,0 3 1 16,0 3-7-16,0 0-19 0,0 0-13 16,0 0-2-1,0 34-11-15,0 12 3 0,-10 14 8 16,10 6 7-16,0-9-5 15,0-3-1 1,0-17-1-16,0-14 0 0,16-12-5 16,17-7 2-16,-2-4-1 15,1 0 4-15,12-6 6 16,-13-20 0-16,-1-3-1 16,-14-3-5-16,-10 2 5 15,-6 3-2-15,0 7 0 16,0 12 3-16,0 8-3 15,0 0-3-15,0 0-2 16,0 3-4-16,0 31-10 16,0 14 16-16,0 10 0 0,0 2 0 15,0-6-20-15,0 2-80 16,-6-8-114-16,6-8-204 16</inkml:trace>
  <inkml:trace contextRef="#ctx0" brushRef="#br1" timeOffset="59760">16849 5214 902 0,'0'0'187'15,"0"0"-66"-15,0 0-1 16,0 0-34-16,0 0-39 16,0 0-24-16,61-69-6 15,-45 65-6-15,6 4-2 16,3 0-3-16,-3 0 3 16,0 10-8-16,-9 18 1 15,-4 2 0-15,-9 6-1 16,0 0 2-16,0-1-2 15,0-1 3-15,-28-5 1 16,12-3-4-16,7-9 3 0,9-2 0 16,0-7-2-1,0 0-1-15,0 1 2 0,22-3 1 16,25-3 2-16,30-3-2 16,22 0-4-16,2-6-108 15,4-14-366 1</inkml:trace>
  <inkml:trace contextRef="#ctx0" brushRef="#br1" timeOffset="60039">18040 4833 1047 0,'0'0'228'0,"0"0"-38"0,0 0-41 16,0 0-60-16,0 0-53 16,0 0-17-16,26-26 0 15,-26 40-12-15,0 21-5 16,0 11 21-16,0 8-7 16,0 6-6-16,0 0-3 15,0 2-7-15,0-1 0 16,0-4-63-16,0-2-68 15,0-7-233-15</inkml:trace>
  <inkml:trace contextRef="#ctx0" brushRef="#br1" timeOffset="70496">18066 6386 672 0,'0'0'184'16,"0"0"-22"-16,0 0-9 15,0 0-21-15,0 0-8 16,0 0-23-16,-19-69-36 16,19 66-12-16,0 3-12 0,0 0-11 15,0 0-11-15,0 0-9 16,0 0-5-16,0 0-5 16,0 0-2-16,-7 0 0 15,-9 20-2-15,4 12 4 16,-10 5 6-16,22-3-5 15,0-2-1-15,0-1 1 16,0-9-1-16,0-7-1 16,19-4-1-16,6-5 1 15,3-3 1-15,10-3 2 16,1 0 0-16,8 0 2 0,7-20 9 16,1-9-11-1,-5-2 16-15,-12-3-3 0,-22 2 8 16,-16 1 10-16,0 2-17 15,0 1 5-15,-32 2-19 16,-6 6 0-16,-7 2 3 16,17 10-10-16,3 3 0 15,-4 5-6-15,4 0-35 16,-13 5-42-16,-1 27-45 16,11 2-136-16,12 0-259 15</inkml:trace>
  <inkml:trace contextRef="#ctx0" brushRef="#br1" timeOffset="71562">18653 6769 679 0,'0'0'127'16,"0"0"-17"-16,0 0-12 15,0 0-27-15,0 0-40 16,0 0-1-16,-39-14-10 16,39 14-8-16,0 0 9 15,0 22-10-15,0 9 66 0,0 7-39 16,46 1-20-16,15-1 3 15,14-1-14-15,18-11 13 16,20-12 0-16,12-5 35 16,11-9 15-16,-5 0-16 15,-7 0-4-15,-25-14-10 16,-30-4 2-16,-31 6-1 16,-16-1-8-16,-9-1-6 15,-13-1 4-15,0-2-10 16,0-4-8-16,0 4 0 0,0 0-8 15,-16 0-3 1,3 5 1-16,-3 4-2 16,7 2-1-16,-4 4 1 0,4-1 0 15,1 0-2-15,3 0-7 16,5 3 3-16,-3 0 4 16,3 0-5-16,0 0-7 15,0 0 2-15,0 0 4 16,0 0-1-16,25 0-2 15,35 15 5-15,23 7 5 16,2-5 8-16,2 0-8 16,-15 0 2-16,-23-2 1 15,-12-4-3-15,-21 1 0 16,-9-3-8-16,-7 5 1 16,0 5 3-16,-13 5 3 0,-42 2 1 15,-2-1 4-15,-2-1-4 16,-9 1-4-16,8-8-43 15,13-3-36-15,14-2-39 16,11-4-94-16,22-8-156 16</inkml:trace>
  <inkml:trace contextRef="#ctx0" brushRef="#br1" timeOffset="74628">21195 6105 747 0,'0'0'194'0,"0"0"-51"0,0 0-14 16,0 0-13-16,0 0-26 15,0 0-23-15,72-143-12 16,-72 137-28-16,-31 4-12 16,-10 2-13-16,-26 0-1 15,-3 0-2-15,-7 17-1 16,2 11 2-16,4 7-1 15,11-1-1-15,-1 6 2 16,11 3 0-16,18-3-1 16,17 5-5-16,15 2-9 15,0 0 6-15,28 3-2 16,41-1-1-16,24 1 3 16,-7-1 2-16,6-3 7 0,-19 0 0 15,-19-12-2-15,-10-2 2 16,-24-9-2-16,-15-9 1 15,-5-2 1-15,0-1-9 16,-14 0-1-16,-57-2 10 16,-12-1 11-16,-2-2-3 15,-8-6-6-15,5 0-2 16,11 0-11-16,30 0-84 16,31 0-72-16,16-3-40 15,57-19-126-15</inkml:trace>
  <inkml:trace contextRef="#ctx0" brushRef="#br1" timeOffset="75102">21448 6488 268 0,'0'0'466'0,"0"0"-319"15,0 0 20-15,0 0 0 16,0 0-39-16,0 0-20 16,46-19-46-16,-46 19-29 15,3 22-26-15,3 24-4 16,3 21 48-16,10 1-16 15,-9 3-19-15,-1-2-1 16,-2-6-4-16,-7-4-3 16,0-4-3-16,0-8-2 15,0-11-1-15,0-19 0 16,-7-8 0-16,7-9-1 0,0 0 5 16,-15 0 25-1,-8-6 1-15,-2-20-2 0,-14-14-23 16,11-9 2-16,18-17-2 15,10-13-3-15,0-18-2 16,0-12-2-16,10 0 1 16,18 3 0-16,-6 15 0 15,-5 19-1-15,-1 26 0 16,-10 18-2-16,-3 19 1 16,4 9 0-16,15 0-15 15,33 0-11-15,14 35 0 16,19 11 23-16,-8 2-5 0,-23 4 0 15,-18-7-5 1,-31-5 3-16,-8-2-9 0,-5-4-12 16,-75-3-21-16,-34-2-17 15,-17-3-103-15,21-6-97 16,39-3-133-16</inkml:trace>
  <inkml:trace contextRef="#ctx0" brushRef="#br1" timeOffset="76135">22421 6517 409 0,'0'0'521'0,"0"0"-371"16,0 0-8-16,0 0-14 0,0 0-31 15,0 0-26-15,-47-140-18 16,25 120-11-16,-1 9-6 15,0 5-11-15,8 3-8 16,-11 3-17-16,-11 0-2 16,-18 9-2-16,-11 25 3 15,-2 6 1-15,15 9-1 16,15-4 1-16,22-5-4 16,16-5-3-16,0-10-6 15,5-10-2-15,41-4 10 16,-5-11 2-16,9 0 3 15,-11 0 5-15,-1 0-2 16,-13-18 1-16,-3-7 0 16,-8-3 0-16,-6 2 1 0,-8-3 4 15,0 1-7-15,0 5 5 16,0 9 1-16,0 8 0 16,0 6 1-16,0 0-6 15,0 0-3-15,0 0-10 16,0 28-12-16,0 18 22 15,0 8 4-15,17-3-3 16,21-5 0-16,0-11 1 16,1-9-1-16,8-15-2 15,3-8 3-15,10-3-2 16,4 0 7-16,3-34 1 16,3-12-7-16,-10-3 3 15,-13-8 0-15,-9 3 4 0,-8 8-7 16,-5 12 5-16,-9 17-5 15,-4 14-1-15,-12 3 0 16,10 0-1-16,7 0-11 16,5 20 7-16,6 8 4 15,-6 0 1-15,0 5-1 16,-3-8-2-16,0-8 6 16,-3-5-5-16,-16-4 2 15,3-6-2-15,-3-2 0 16,0 0 2-16,0 0 4 0,0-5 7 15,0-15-10 1,-9-3 0-16,-23 3-1 0,-6 0 2 16,4 6-2-16,1 3 0 15,-5 9-2-15,7 2-2 16,-7 0-5-16,5 13 9 16,11 21-5-16,16 9 4 15,6 3 1-15,12-3 1 16,46-3-1-16,15-9 0 15,3-7-3-15,10-13 6 16,6-8-4-16,12-3 5 16,-11 0-2-16,-13-24 0 15,-14-4 2-15,-19-3-2 16,-8-4 5-16,-10-7-4 16,-20-4 3-16,-9 3 3 0,0 6-1 15,0 8 7-15,-9 9-4 16,-13 14 5-16,6 4-13 15,-6 2-3-15,-8 28-11 16,-1 26 11-16,5 9 3 16,14-5-1-16,12-9-2 15,0-10-5-15,53-7 3 16,40-15-2-16,28-8-11 16,22-9-1-16,2 0-36 15,-21-24-85-15,-47-4-258 16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9:52.3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162 200 962 0,'0'0'123'16,"0"0"29"-16,0 0 1 15,0 0-72-15,0 0-17 16,0 0-32-16,-162-31-12 16,162 31-10-16,0 0-8 15,0 0-4-15,0 0-3 16,45 0-5-16,12 2 10 15,26 8 5-15,8-8-4 16,2 1 5-16,-17-3-4 0,-9 0-1 16,-29 0-1-1,-22 0 4-15,-10 0-3 0,-6 0 10 16,0 0 1-16,0-15 25 16,-19-7-16-16,-22-7-17 15,-11 6 6-15,-1 0-7 16,4 4 3-16,5 0 4 15,0 6-9-15,6 1 6 16,13 7-7-16,8-1 0 16,12 6 0-16,5 0 0 15,0 0-2-15,0 0-7 16,0 0-4-16,38 23 10 16,28 5 3-16,11 7 6 15,2-3-2-15,4-1-4 16,-1-3 1-16,-18-5 4 0,-17 0-4 15,-12-6-1 1,-32 7-7-16,-3-2 7 0,0 9-3 16,-54 1-48-16,-16 2-100 15,7 3-162-15,19 6-388 16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9:51.61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0 112 866 0,'0'0'171'16,"0"0"-39"-16,0 0 2 15,0 0-12-15,0 0-35 16,0 0-11-16,0 0-33 15,0 0-3-15,0 0-4 16,0 0-11-16,0 0-3 0,0 0-15 16,0 0 3-1,0 0 2-15,0 0-12 0,0 0 0 16,0 0-2-16,0 0 2 16,0 0-4-16,0 0 4 15,0 0-5-15,0 0 3 16,0 17-3-16,9 6 3 15,7 9 2-15,12 8 6 16,16 0-6-16,5 6-1 16,11-6 1-16,1-6 7 15,-1-2-7-15,-13-10 0 16,-16-2 1-16,-7-6 1 16,-9 1 0-16,-8-7-2 15,-7-3-2-15,0-1-1 16,0 7 2-16,0 1 0 0,-38 8 1 15,-23 0 0-15,-2-3-2 16,-5-4-9-16,15-9-8 16,9-1-21-16,3-3-21 15,11 0-25-15,2 0-50 16,18-15-76-16,10-18-67 16,0-10-85-16</inkml:trace>
  <inkml:trace contextRef="#ctx0" brushRef="#br0" timeOffset="184">15 158 60 0,'0'0'596'16,"0"0"-388"-16,0 0-24 0,0 0-22 15,0 0-38-15,0 0-11 16,-9-97-49-16,9 83-26 16,19 0-26-16,25 2-6 15,11 3-6-15,14 1-3 16,36 5-2-16,26 3-70 15,-1 0-197-15,-4 0-228 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0:52.87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121 163 562 0,'0'0'125'16,"0"0"-31"-16,0 0-2 15,0 0-15-15,0 0 2 16,0 0 4-16,-130-6-29 16,139-5-14-16,46-9-21 15,33-3-13-15,21-3 4 16,15 0-9-16,6 7 0 15,-26-1 1-15,-27 14-1 16,-39 0 0-16,-29 6-1 16,-9 0 0-16,0 0 0 15,0 0 0-15,0 0 0 0,0 0-1 16,0 0 3-16,0 0-6 16,-3 6-4-16,-35 20 8 15,-29 13 14-15,-24 10-10 16,-15 3-1-16,4-7-1 15,17-2 0-15,13-11-1 16,23-7-1-16,21-5 0 16,12-8-5-16,16-12 2 15,0 0-3-15,0 0-2 16,0 0-8-16,22 0 12 16,49 0-12-16,26-17 16 15,28-9 5-15,11-2-3 0,10-4-1 16,-12 9-1-16,-38 9 1 15,-24 2 1-15,-40 12-2 16,-26 0-4-16,-6 0 1 16,0 0-3-16,-28 32 6 15,-40 13 5-15,-17 7-5 16,-7-9 7-16,5-7-5 16,5-3-1-16,13-8 3 15,14-11 0-15,17 4-4 16,4-9 0-16,18 2 0 15,5-11-1-15,0 6 1 16,11-6-8-16,0 0 7 16,0 0-6-16,0 0-8 0,0 0-3 15,16 0-8-15,22 0 23 16,12 0 2-16,5-6 1 16,5-8 1-16,1 8 0 15,-8-6-2-15,-12 12 0 16,-12-6 1-16,-14 6 2 15,-15 0-2-15,0 0-4 16,0 0 3-16,0 12-16 16,-44 20 17-16,-31 7 8 15,-18 10-8-15,-3-3 4 16,21-15-4-16,7-5 0 16,37-12 2-16,15-2-1 0,3-6-1 15,13-6 0 1,0 0 2-16,0 0-6 0,0 0-2 15,29 0 3-15,35 0 2 16,18 0 1-16,1-6 0 16,-4 0 0-16,-2 0 1 15,-11 3 0-15,-19 3-1 16,-2 0 0-16,-13-3 2 16,-4 3-2-16,-12 0-1 15,-10 0-1-15,-6 0 2 16,0 0-2-16,0 3-3 15,-22 32 5-15,-38 1 10 16,-10 10-10-16,-6 3 7 0,9-17-4 16,7 2-2-16,5-14 4 15,30-3-5-15,-3-9 0 16,21 4 2-16,7-12-2 16,0 0-2-16,0 0-3 15,0 0 0-15,22 0 4 16,16 0 2-16,14 0 3 15,-11 0 2-15,-2-6-5 16,11 0-1-16,4-2 0 16,10-3 3-16,9 2-6 15,-26 3 3-15,-16 6 0 16,-14 0-1-16,-17 0 1 0,0 0 0 16,0 0 0-1,0 0-1-15,0 0-4 0,-42 15 5 16,-30 16 0-16,-24 12 10 15,-2-9-7-15,6-2-2 16,10-7-1-16,21-1 0 16,20-11 8-16,17-1-8 15,24-9-3-15,0-3-3 16,0 0-1-16,43 0 7 16,40 0 5-16,24-3-4 15,14-14 5-15,3 9-6 16,-3-5 0-16,-30 2 4 15,-23 9-4-15,-31-1 0 16,-27 3 0-16,-10 0 1 0,0 0-2 16,0 0 1-1,0 0 0-15,-6 0 7 0,-51 0-4 16,-26 24 4-16,-21 0-4 16,8 8-1-16,-9-1 3 15,23-11-5-15,18 0 0 16,26-8 0-16,16-12 0 15,14 6 0-15,8-6 0 16,0 0 0-16,0 0-1 16,39 0-2-16,27 0 3 15,27-12 2-15,14-2-1 16,-8-3 1-16,-13 4-2 16,-26 6 2-16,-30 1-1 0,-22 6-1 15,-8 0 0 1,0 0 0-16,-8 0 0 0,-69 6-1 15,-28 19 1-15,-18 1 1 16,2 0 3-16,22-6-4 16,22-9 3-16,30 1-6 15,19-4 8-15,9-2-6 16,6-6 1-16,13 0 0 16,0 0-1-16,0 0 1 15,0 0 0-15,38 0-2 16,12-6 5-16,14-8-3 15,-10-3 0-15,-2 8 2 0,-21-2-1 16,-15 5-1 0,-10 6 0-16,-6-6 11 0,0 6-9 15,0-2 1-15,-12 2-3 16,-37 0-2-16,-26 0-5 16,-34 0 3-16,-21 14 4 15,15 3-6-15,39-3 8 16,39-8-2-16,37-6 0 15,0 0-7-15,31 0 4 16,29 0 0-16,4 0 3 16,-4 0 6-16,-8-6-5 15,-5-5-1-15,0-3 5 16,10-4-5-16,-8-2 7 16,4 0-7-16,-9-5 0 15,-11 5 9-15,-5-3-5 0,-18 14-1 16,-4-3 15-16,-6 7 9 15,0-3 3-15,-35 3-15 16,-29 5-10-16,-21 0-10 16,-14 0 6-16,-6 0-1 15,7 5 0-15,28 3 3 16,22-3-3-16,26 1 0 16,22-6-1-16,0 0-4 15,0 0 5-15,10 0-4 16,56 0 0-16,33-32 4 15,19-4 14-15,-8-4-14 16,-36 8 0-16,-24 15 5 0,-34 9 0 16,-16 2-3-16,0 6 8 15,0-12-5-15,0 4 1 16,0-4-6-16,-22-2 5 16,-3 3 2-16,3-1-6 15,-7 4-1-15,13 8 0 16,1-6 2-16,-1 6-5 15,2 0 2-15,11 0-3 16,-3 0-1-16,6 0 5 16,0-6 0-16,0 0 0 15,0 4-1-15,0-10 0 16,45-13-25-16,34-12-25 16,26-9-105-16,-6 3-149 0,-23 3-432 15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9:54.29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73 8 1154 0,'0'0'241'16,"0"0"-46"-16,0 0-92 16,0 0-41-16,0 0-26 15,0 0-20-15,-69-8-16 16,69 56 0-16,0 15 5 16,0 6 9-16,0 0-8 15,0-6-5-15,0-4-1 16,22-1-21-16,-6-5-57 15,-16 11-141-15,0 4-646 16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9:53.6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 0 602 0,'0'0'391'0,"0"0"-212"15,0 0-15-15,0 0-31 16,0 0-50-16,0 0-34 15,-4-2-14-15,4 2-6 16,0 0-13-16,0 20-9 0,0 17-6 16,0 17 26-16,0 1-8 15,0 4-15-15,0 4 2 16,0 3-1-16,4-2-4 16,-4-2 1-16,6-5-2 15,-6-11-22-15,6-9-54 16,-6-11-131-16,16-7-248 15</inkml:trace>
  <inkml:trace contextRef="#ctx0" brushRef="#br0" timeOffset="397">397 332 711 0,'0'0'271'0,"0"0"-90"0,0 0-25 15,0 0-33-15,0 0-56 16,0 0-17-16,-57-46-35 16,57 46-15-16,0 5 0 15,0 16-5-15,0 11 4 16,0-1 1-16,22-2 0 16,16 3 2-16,14-7-2 15,-5-8 0-15,8-6-3 16,-5-5 3-16,4-6 8 15,2 0-8-15,5 0 1 16,-1-14 20-16,-8-9 25 16,-21-9-7-16,-8-2-6 0,-23-6-2 15,0 0-8 1,-16 3-3-16,-52 3-7 0,-17 8-5 16,-7 9-8-16,-6 8 0 15,21 6-9-15,17 3 5 16,29 0-1-16,9 0-46 15,22 26-71-15,0 11-72 16,14 4-209-16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19:58.61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22 174 548 0,'0'0'283'0,"0"0"-120"15,0 0-50-15,0 0 0 16,0 0-37-16,0 0-29 15,-6-49-12-15,6 49-15 16,0 0 0-16,0 0 12 16,0 0-16-16,0 0 5 15,0 0-4-15,0 0-5 16,0 0 4-16,0 0-14 16,0 0 0-16,0 0 1 15,0 0-2-15,0 0 0 16,0 0 2-16,0 0-3 15,0 15-1-15,0 1 1 0,16 2 2 16,7 2 1-16,-1-7-3 16,9 5 0-16,14 5 3 15,16 0-1-15,2 6-3 16,9-1 1-16,-14-8 0 16,-1 3 3-16,-26-5-3 15,-7-2 0-15,-15 2-1 16,-9-6 1-16,0 5 2 15,0-1-2-15,-45 4 0 16,-25 1 6-16,-16-7-6 0,4-8 0 16,21-3-21-1,14-3-43-15,9 0-41 0,16 0-22 16,0-9-36-16,5-11-51 16,1-4-54-16</inkml:trace>
  <inkml:trace contextRef="#ctx0" brushRef="#br0" timeOffset="157">0 180 402 0,'0'0'291'0,"0"0"-115"15,0 0-36-15,0 0-55 16,0 0-21-16,0 0-31 16,197-158-32-16,-111 150 2 15,-4 8-6-15,-18 8-62 16,-13 34-236-16</inkml:trace>
  <inkml:trace contextRef="#ctx0" brushRef="#br0" timeOffset="-989">2614 174 353 0,'0'0'214'0,"0"0"-85"16,0 0 12-16,0 0 1 16,0 0-51-16,0 0 4 15,-53-14-8-15,53 10-12 16,0 2-13-16,0 2-24 16,0-3-1-16,0 3-20 15,0-5-17-15,50-1-10 16,30-3 10-16,27 1 25 0,22-1-13 15,0 3-10 1,1 1 9-16,-9 5 0 0,-25-4-6 16,-20 4-2-16,-26-2-3 15,-28 2 0-15,-5-8-2 16,-17 8 3-16,3-4-1 16,-3 2 10-16,0 2-10 15,0-4 7-15,-26-1-7 16,-40-5 10-16,-21 3-10 15,12-2 0-15,4 1 0 16,11-4 4-16,13 3-3 16,11 4 0-16,11-1 0 0,19 4 2 15,6 2-3 1,0-4-2-16,0 4 1 0,0 0 0 16,0 0-6-16,9 0-5 15,58 0-4-15,25 0 16 16,45 4 8-16,9 6-8 15,6 0 0-15,-21-2 6 16,-26 6-6-16,-36 2 2 16,-31-1-2-16,-21 5-1 15,-17 4 1-15,0 4-7 16,-67 3 1-16,-34 4-26 16,-4-1-92-16,-10-3-190 15,30 7-399-15</inkml:trace>
  <inkml:trace contextRef="#ctx0" brushRef="#br0" timeOffset="528">1278 154 555 0,'0'0'290'16,"0"0"-142"-16,0 0-36 16,0 0-7-16,0 0-51 0,0 0-1 15,38-23-32-15,-54 40-4 16,-23 9-5-16,-15 5 12 16,-7 1-8-16,1 2-5 15,-3 1-5-15,13-7 2 16,1-2-6-16,5 3 0 15,5-10-1-15,14 1-1 16,9-11 3-16,16-6-3 16,0-3-1-16,0 2 1 15,33-2-1-15,36 0 1 16,30 0 4-16,2 0-2 16,4 0-2-16,-12 0-36 15,-17 6-104-15,-15-2-114 0,-17 5-101 16</inkml:trace>
  <inkml:trace contextRef="#ctx0" brushRef="#br0" timeOffset="872">1820 225 463 0,'0'0'249'15,"0"0"-117"-15,0 0 1 16,0 0-46-16,0 0-22 16,0 0-16-16,0-8-7 15,0 16-4-15,-31 15 5 0,-16 11-2 16,-14-5-22-16,7 5-9 16,10-2-4-16,17-12 0 15,5 0-4-15,16-2-2 16,6-11 0-16,0 3-1 15,0 0-1-15,0-1 2 16,33-1-1-16,20 1-1 16,7-3 0-16,17-3-10 15,-1-3-52-15,-6 0-60 16,3 0-28-16,-15 0-100 16,-14 0-226-16</inkml:trace>
  <inkml:trace contextRef="#ctx0" brushRef="#br0" timeOffset="1138">2306 105 829 0,'0'0'185'15,"0"0"-18"-15,0 0-23 16,0 0-45-16,0 0-29 15,0 0-37-15,-82-48-21 16,82 59-12-16,0 32 3 16,0 17-3-16,0 12 14 0,0 7-11 15,6 2 0-15,-2 2-1 16,8-9-2-16,4-6-15 16,-6-5-136-16,8-6-260 15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04.53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33 72 921 0,'0'0'305'0,"0"0"-116"16,0 0-40-16,0 0-55 15,0 0-40-15,0 0-23 16,-33-72-18-16,33 72-5 16,0 0-8-16,0 9-3 15,0 22-7-15,0 12 10 16,0 11 2-16,0 1 4 16,0-4-6-16,0 1 3 15,0-7-6-15,0-2-5 16,0-5-68-16,0-7-74 15,0-9-153-15,0-2-181 0</inkml:trace>
  <inkml:trace contextRef="#ctx0" brushRef="#br0" timeOffset="361">208 261 771 0,'0'0'221'0,"0"0"-45"15,0 0-23-15,0 0-48 16,0 0-33-16,0 0-35 16,-24-49-32-16,24 49-5 15,-2 0-16-15,2 20-4 16,0 11 20-16,0 6 2 0,0-3-2 16,38-8 2-1,0-9-2-15,0-8 0 0,1-3 0 16,-8-6 0-16,7 0 4 15,0 0 8-15,1-15 4 16,-1-16 47 0,-13-1 3-16,-9-5-12 0,-16-1-5 15,0 2-13-15,-3 5 3 16,-42 5-15-16,-14 9-24 16,-6 9-3-16,-7 8-6 15,1 1-18-15,-4 49-79 16,11 17-110-16,10 14-442 0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34.2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0 109 800 0,'0'0'133'16,"0"0"-7"-16,0 0-3 15,0 0-43-15,0 0-21 16,0 0-21-16,0 0-11 0,19-69-13 15,3 69-13-15,14 0 5 16,-11 0-4-16,7 0-2 16,5 3 5-16,-1 20-1 15,-4-3-3-15,-7 11 5 16,-6 6-6-16,-10-3 0 16,-9 14-1-16,0-7 2 15,0 2 3-15,0-11-1 16,-15-13 1-16,2-13-4 15,10 0-3-15,3-6-5 16,0 0 8-16,0 0 9 16,0 0 6-16,0 0 4 0,0-4-10 15,0-18-8-15,0-9 5 16,0-1-5-16,9-13 2 16,20-4 1-16,-4-3 3 15,11 4-2-15,-5 14-2 16,-9 2 0-16,0 12 0 15,-6 14 4-15,-13-2 4 16,-3 8-11-16,0 0 5 16,0 0-5-16,0 0 0 15,0 0-10-15,0 14 1 16,0 12 9-16,0 5 4 16,0-5 0-16,0 6-2 0,0-4-2 15,7 3 1 1,5-1-1-16,4-5 2 0,7 1-1 15,9-13 2-15,5 5-3 16,11-4 0-16,13-8 3 16,5-3-3-16,-8-3 0 15,-4 0-2-15,-10 0-55 16,-5 5-114-16,-17 2-159 16,-7-2-535-16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34.81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1 232 863 0,'0'0'168'15,"0"0"-15"-15,0 0-50 16,0 0-33-16,0 0-38 16,0 0-19-16,-22-14-13 15,22 14-1-15,48 0-8 16,24-5 9-16,24 2 7 0,9-2-6 16,-6-2 4-16,-1-4-3 15,-23 3 0-15,-10 2-1 16,-21 0 1-16,-21 0 3 15,-20-3 3-15,-3-2 17 16,0-9 14-16,0 3 8 16,0-9-18-16,-33 6-19 15,-20 1-6-15,-1 7-2 16,0-2 0-16,9 6-2 16,17 4 2-16,12 4 4 15,13 0-3-15,3 0-3 16,0-6-1-16,0 6 1 15,0 0-4-15,25 0-6 16,29 6 10-16,13 8 3 16,-4 6 0-16,-3 3-2 0,1-3 0 15,-13 6 0 1,-11-6 0-16,-1 3-1 0,-20-1 0 16,-16 2-3-16,0 6-1 15,0 3-4-15,-44-5 7 16,-17 3 0-16,7-2-6 15,9-3-35-15,20 0-84 16,18-6-59-16,7 0-84 16,13-1-354-16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35.29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90 66 768 0,'0'0'238'0,"0"0"-57"15,0 0-9-15,0 0-59 16,0 0-26-16,0 0-26 15,-32-66-26-15,26 66-16 16,6 0-18-16,-8 9-1 16,0 22 4-16,-9 12-3 15,4 14 17-15,10-3-15 16,3 3 6-16,0 6-8 16,0-12 0-16,0 2-1 15,0-11 1-15,0-4-1 16,0-7-33-16,0-5-86 0,0-4-94 15,0-4-98 1,0-7-273-16</inkml:trace>
  <inkml:trace contextRef="#ctx0" brushRef="#br0" timeOffset="286">305 188 690 0,'0'0'293'16,"0"0"-116"-16,0 0-16 16,0 0-41-16,0 0-58 0,0 0-39 15,-16-34-19-15,16 34-4 16,0 20-9-16,0 12 9 16,38 8 4-16,1 3-3 15,12-9 1-15,2 8-2 16,8-4 3-16,-7-6-2 15,-7-13-1-15,-2-4-6 16,-7-4-55-16,-16-5-73 16,-19 0-86-16,-3-6-90 15</inkml:trace>
  <inkml:trace contextRef="#ctx0" brushRef="#br0" timeOffset="510">607 129 706 0,'0'0'199'0,"0"0"-47"0,0 0 6 15,0 0-64-15,0 0-60 16,0 0-34-16,-120 37 9 16,75 11 13-16,1 3-9 15,9-2-3-15,-1 0-6 16,11-3-3-16,9-1-2 15,4-5-11-15,12-2-99 16,0-7-106-16,6-8-147 0</inkml:trace>
  <inkml:trace contextRef="#ctx0" brushRef="#br0" timeOffset="1007">1014 174 448 0,'0'0'442'0,"0"0"-319"16,0 0 1-16,0 0-27 0,0 0-26 16,0 0-28-1,-22-31-21-15,22 28 0 16,0 3 6-16,0 0 3 0,0 0-6 15,0 0-12-15,0-5-4 16,0-1-1-16,9 0-6 16,13 0 3-16,-6 6 2 15,3 0-6-15,0 0-2 16,9 0 1-16,2 0 0 16,1 0-5-16,-5 0 3 15,-4 14-6-15,-10 9 7 16,-9 6 0-16,-3 0-1 15,0 5-2-15,0 9 4 16,-37-9 0-16,-4 3 4 16,-10-8-4-16,12-9 0 0,14-6 0 15,19-8 1-15,6-6 0 16,0 0 1-16,0 0-2 16,45 0 0-16,24 0 1 15,13 0 14-15,14 0-12 16,-8 0 2-16,5 0-4 15,-10 0-1-15,-29 0-105 16,-29 7-277-16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41.15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38 91 602 0,'0'0'194'0,"0"0"-50"0,0 0-19 15,0 0-30-15,0 0-14 16,0 0-15-16,0 0-26 15,-38-75-25-15,38 69-7 16,22-2-8-16,10 8 3 16,-1 0-6-16,2 0 3 15,11 6-1-15,-6 19-1 16,-10 4-5-16,-9 5-1 16,-13 0 6-16,-6 10 2 15,0 1 1-15,-22 6 1 16,-31-5 7-16,4-14-7 15,19-9-2-15,10-17-2 16,17-6 2-16,3 0 8 16,0 0 7-16,0 0 11 15,0 0-11-15,0 0-11 0,25 0-3 16,30 0-1-16,20 0 7 16,18 0 0-16,-10 0-6 15,-1 0-1-15,-19 8-73 16,-2 23-224-16,-17 9-568 15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41.55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32 832 376 0,'0'0'199'15,"0"0"-78"-15,0 0 9 0,0 0-11 16,0 0-42 0,0 0 0-16,-32-17 33 0,32 14-53 15,0 3-2-15,0 0-6 16,0 0-35-16,22-5-5 16,35-1-9-16,26 2 12 15,15 2-6-15,-5 2-5 16,-1 0 0-1,-16 0-1-15,-9 0-28 0,-26 2-220 16,-28 8-92-16</inkml:trace>
  <inkml:trace contextRef="#ctx0" brushRef="#br0" timeOffset="254">260 666 639 0,'0'0'258'0,"0"0"-113"16,0 0-4-16,0 0-9 16,0 0-55-16,0 0-1 15,-66-39-40-15,66 39-22 16,-3 8-11-16,3 18 0 16,0 14 4-16,0 8-3 15,0-5 4-15,0 3-5 16,0-3 0-16,9 3-3 15,13-7-26-15,-6 5-162 16,-7 1-212-16</inkml:trace>
  <inkml:trace contextRef="#ctx0" brushRef="#br0" timeOffset="659">956 775 1051 0,'0'0'154'15,"0"0"-25"-15,0 0-6 16,0 0-66-16,0 0-39 0,0 0-18 16,-60 12-4-1,43 16 4-15,12 15 11 0,2-3-11 16,3 0 1-16,0-6 0 15,0-2-1-15,41-7 0 16,10-13-1-16,8-6 1 16,-1-4 0-16,15-2 4 15,-3 0 1-15,-7-14 1 16,-8-11 3-16,-20-7-2 16,-19-8 12-16,-16-4 9 15,0 2 12-15,-38-3-27 16,-33 7-6-16,-11 13-7 15,-1 10-5-15,6 10-2 16,21 5-3-16,11 0-48 16,23 25-41-16,16 18-101 15,6 5-110-15,13 1-367 16</inkml:trace>
  <inkml:trace contextRef="#ctx0" brushRef="#br0" timeOffset="945">1728 767 882 0,'0'0'279'16,"0"0"-109"-16,0 0 6 16,0 0-78-16,0 0-53 0,0 0-17 15,-44-18-21-15,44 18-7 16,16 9-5-16,34 28 5 15,14 8 9-15,9 9-4 16,4-1 1-16,-2 4-6 16,-12-6 0-16,5-11-1 15,-21-5 1-15,-8-13-43 16,-11-4-63-16,-9-13-70 16,3-5-80-16,-6-5-97 15</inkml:trace>
  <inkml:trace contextRef="#ctx0" brushRef="#br0" timeOffset="1164">2250 763 295 0,'0'0'604'0,"0"0"-449"16,0 0-36-16,0 0-40 15,0 0-45-15,0 0-29 16,-134 89 41-16,84-32-10 15,4-8-22-15,9-3-12 16,11-3 1-16,3 2-3 16,15-11-36-16,0 4-206 15,8-1-295-15</inkml:trace>
  <inkml:trace contextRef="#ctx0" brushRef="#br0" timeOffset="2132">4136 755 802 0,'0'0'78'0,"0"0"-50"15,0 0 70-15,0 0-8 16,0 0-11-16,0 0-49 16,0 0-15-16,60 0 1 15,26 0 25-15,26-6 3 16,12-8-26-16,5 3-9 15,-8-1-3-15,-22 6-6 0,-36 4-247 16,-46 2-189 0</inkml:trace>
  <inkml:trace contextRef="#ctx0" brushRef="#br0" timeOffset="2377">4571 458 594 0,'0'0'351'16,"0"0"-191"-16,0 0 13 15,0 0-54-15,0 0-59 16,0 0-38-16,-31-6-20 16,25 49 4-16,-4 2 8 0,4 13 8 15,-2-1-17-15,8 3 4 16,0 6-3-16,0-7-6 15,0 2-79-15,0-7-307 16</inkml:trace>
  <inkml:trace contextRef="#ctx0" brushRef="#br0" timeOffset="1523">2739 735 985 0,'0'0'155'16,"0"0"-76"-16,0 0 27 15,0 0-30-15,0 0-55 16,0 0-11-16,218-59-9 15,-185 75 11-15,-5 7-10 16,-9 11-1-16,-6-2 0 16,-13 2 1-16,0 1 4 0,0 4-3 15,-29-6-3 1,-2-8 1-16,8 0 4 0,7-7-2 16,10-10-3-16,6-2 1 15,0 0 0-15,0-6-1 16,0 0 0-16,12 0 0 15,37 0 4-15,20 0 5 16,19 0-9-16,14-12-36 16,-3-8-202-16,-17-6-661 15</inkml:trace>
  <inkml:trace contextRef="#ctx0" brushRef="#br0" timeOffset="1807">3669 69 214 0,'0'0'848'0,"0"0"-666"16,0 0-39-16,0 0-17 15,0 0-72-15,0 0-38 16,-31-69-14-16,31 78-2 15,0 25-2-15,0 14 2 16,0 10 10-16,15-1-7 16,-5 3 2-16,3 3-4 15,-10-6-1-15,9 6-18 0,-5-6-172 16,8-4-253-16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45.8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35 32 384 0,'0'0'451'16,"0"0"-264"-16,0 0 26 16,0 0-30-16,0 0-75 15,0 0-38-15,-25-32 2 16,25 32-34-16,0 0-7 16,0 0-4-16,0 0-12 15,0 6-8-15,0 23-4 0,0 11 0 16,0 11 0-16,0-5 2 15,0 5-4-15,0 1 1 16,0-4 0-16,0 4-4 16,0-7-2-16,0-1-26 15,5-11-38-15,4-1-88 16,8-6-115-16,5-2-158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1:23.29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833 345 660 0,'0'0'150'15,"0"0"-27"-15,0 0-17 16,0 0-22-16,0 0-32 16,0 0-6-16,0 0-22 15,-146 0 11-15,146 0-2 16,60 0-33-16,64 0 1 15,82 0 24-15,77-20-18 16,69-5 11-16,80-7-13 16,57-12 3-16,48 5 8 15,6-1-12-15,-2 5 6 0,-59 7-10 16,-59 5 0-16,-63 3 0 16,-79 6 0-16,-55 5 0 15,-54 0 0-15,-35 7 6 16,-32-2-7-16,-36 4 1 15,-15 0 0-15,-26 0 1 16,-17 0 2-16,-11 0-2 16,0 0-1-16,0 0 10 15,0 0-8-15,-39 0-2 16,-53 6 6-16,-32 12 23 16,-50 7-26-16,-18-3 0 15,-26 8 0-15,-37 4 5 0,-44 1-8 16,-21-1 0-16,-1-3-3 15,10-5-5-15,34-3 8 16,10-3-5-16,1 2 1 16,-17 1-12-16,-3 3 10 15,-9 0-1-15,9 0 7 16,20-1-6-16,36 1 6 16,49-9 0-16,51-3-1 15,50-2 8-15,42-9-8 16,26-3 1-16,12 0 0 15,0 0-1-15,22 0 1 16,114-3-17-16,113-26 17 16,144-13 0-16,135-7 5 15,97-20-5-15,64 4 2 0,-8-4 11 16,-53 12-12-16,-79 11 2 16,-120 12-5-16,-94 17 5 15,-104 5-3-15,-72 10 0 16,-54 2 0-16,-51 0 7 15,-31 0-7-15,-20 0 0 16,-3 0-1-16,0 0-1 16,-86 14 2-16,-57 3 23 15,-48 11-9-15,-41 4 2 16,-26-7-16-16,-17 7 2 16,-30 5 3-16,-33 9 0 0,-30-3-5 15,-23 5 0 1,-18 1 2-16,2-4-5 0,0 1 3 15,-2-3 0-15,12 0-4 16,13-3 4-16,34 4-3 16,42-13 2-16,45-6 1 15,56-5 5-15,67-8-5 16,53-6 0-16,43-6 3 16,38 0 0-16,0 0-4 15,6 0 1-15,0 0-2 16,0 0-6-16,67 0-1 15,92 0-2-15,139-18 9 16,157-22 4-16,145-11 0 0,83-18-1 16,41 0-1-1,-15 6 13-15,-87 5-13 0,-82 19 1 16,-127 7-1-16,-108 16-4 16,-82 10 4-16,-72 2 0 15,-49 4 1-15,-48 0 3 16,-18 0-4-16,-27 0 0 15,-9 0 3-15,0 0 3 16,-9 0-3-16,-96 15 2 16,-73 3-3-16,-105 13 14 15,-82 9-16-15,-58 9 0 16,-34 2 4-16,-1 1-1 0,1-1-5 16,0 1 2-16,2-1-6 15,4-1 6-15,25 0 0 16,57-10 0-16,58-8 1 15,80-9 5-15,56-3-4 16,61-12-2-16,44-2 0 16,25-6-1-16,35 5 1 15,10-5 0-15,0 0 1 16,0 0-1-16,38 0-2 16,80 0-21-16,121-19 23 15,132-13 3-15,124-8-3 16,118-9 0-16,61-13 7 15,29-2-5-15,-52 1 3 16,-87 10-5-16,-111 9-1 16,-133 19 0-16,-95 5 1 0,-94 14 0 15,-67 6 5-15,-48 0 1 16,-16 0-7-16,0 0 1 16,-5 0 0-16,-83 0-4 15,-64 12 11-15,-87 19-6 16,-60 9 8-16,-59 6-6 15,-40-1-1-15,-20 11-2 16,-27-6-3-16,-13 7-1 16,-8 6 1-16,-9-3 3 15,16-3-3-15,27-5 7 16,40-3-4-16,40-10 0 16,25-1 4-16,22-1-1 15,38-6-3-15,44-5 0 16,91-14-6-16,58-4 11 0,74-8-12 15,66 0 6-15,151-12-5 16,138-22 6-16,161-17 0 16,119-12 2-16,88-12-3 15,33 4 7-15,-44-3-3 16,-77 17-2-16,-107 11 1 16,-86 9 0-16,-74 8 2 15,-69 0-4-15,-54 9 12 16,-55 6-10-16,-63 0 3 15,-48 8-5-15,-34 6 0 16,-23 0 4-16,-22 0-3 16,0 0-1-16,0 0 11 15,-22 0-4-15,-55 0 8 0,-47 0-10 16,-66 9 5-16,-54 16-9 16,-78 10-1-16,-68 11 0 15,-74 11 1-15,-48 14-1 16,-56 1 0-16,-19 5-9 15,15-3-11-15,34-17 16 16,90-11-1-16,112-14 5 16,108-9 8-16,104-9-5 15,70-8-6-15,40-6-7 16,14 0-2-16,0 0 10 16,23 0-7-16,69 0-3 15,106 0 6-15,144 0 12 0,154-52-4 16,156-17-1-16,96-20 1 15,30-1 10-15,-56 9-11 16,-97 18 1-16,-139 23-2 16,-132 15 1-16,-87 5 5 15,-77 14 10-15,-50 0-11 16,-49 6 7-16,-39 0-12 16,-33 0 0-16,-19 0 0 15,0 0 3-15,-19 0-6 16,-115 9 3-16,-75 16 0 15,-110 13 14-15,-58 10-14 16,-49 4 0-16,-41-1 6 16,-6 11-2-16,-16-4-8 0,-17 9 2 15,-5 1 2 1,0-5-7-16,21-12 6 0,62-8 1 16,84-9 1-16,107-16 2 15,94-4-6-15,72-9 2 16,49-5-10-16,22 0 7 15,0 3-8-15,0 3-4 16,16 6 15-16,76-7-7 16,96 1 3-16,120-6 3 15,149-6 4-15,125-43 2 16,81-10-1-16,27-10-2 16,-19 0 11-16,-69 9-11 0,-86 3-2 15,-98 14 0-15,-80 11 1 16,-82 18 11-16,-64 1-4 15,-68 13 1-15,-55 0-2 16,-37 0-3-16,-32 0-6 16,0 0 1-16,-92 8-15 15,-99 23 17-15,-111 12 9 16,-107 9-3-16,-53 5 0 16,-49 0-4-16,7 0-2 15,8 1 0-15,33-5-7 16,49 2 0-16,56-15 5 15,59-9 2-15,89-8 5 16,76-8-5-16,87-10 0 16,47-5 0-16,137 0-9 15,108-11 9-15,129-15 0 0,109-20 3 16,82-8 6-16,39-5-5 16,-10 1-3-16,-67 1-1 15,-98 2 0-15,-99 15 8 16,-85 14-5-16,-77 7 5 15,-47 13 10-15,-51 6-13 16,-31 0 0-16,-17 0-5 16,-22 0 1-16,0 0-2 15,0 0 1-15,-11 0-8 16,-87 6 7-16,-64 19 1 16,-79 7 11-16,-74 13-11 15,-31-7 5-15,-9-2-12 0,30-1 7 16,75-9-27-16,80-1-47 15,72-5-126-15,61-2-245 16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49.39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406 94 746 0,'0'0'224'0,"0"0"-73"16,0 0-33-16,0 0-53 15,0 0-44-15,0 0-6 16,-162 32 2-16,140-18-2 16,0 3-6-16,6-3-4 15,0-2 0-15,-6 8-1 16,-1-6 2-16,1 9-4 15,-3-3-1-15,-10-3 3 16,13-3-4-16,6-2 2 0,13-9-2 16,3-3 0-1,0 0-4-15,0 5-11 0,25-5 15 16,35 0 0-16,17 0 7 16,-8 0-7-16,8 0-39 15,-11 6-83-15,-12 6-94 16,1-4-299-16</inkml:trace>
  <inkml:trace contextRef="#ctx0" brushRef="#br0" timeOffset="267">873 0 725 0,'0'0'282'15,"0"0"-106"-15,0 0-24 16,0 0-31-16,0 0-75 16,0 0-36-16,-38-6-10 15,16 43 0-15,6 9 5 16,0 8 3-16,-6 6-6 16,5 3 2-16,-5 6-3 15,13-6-1-15,9 2 0 16,0-12-118-16,9-5-195 15,43-8-551-15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48.7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0 117 602 0,'0'0'336'15,"0"0"-186"-15,0 0-29 16,0 0-45-16,0 0-33 16,0 0-17-16,48-101-25 0,25 101 0 15,7 0-2-15,-4 0-11 16,-15 37 7-16,-17 3 1 15,-22 15 1-15,-22 2-2 16,0 1-2-16,-13-1 6 16,-28-17 1-16,2-9 0 15,5-17-6-15,18-3-8 16,10-11 13-16,6 0 1 16,0 0 5-16,0 0 18 15,6-18-1-15,22-15-15 16,11-6-3-16,2-5-4 15,13-4 2-15,4 2 3 16,-17 6-3-16,-4 3 1 16,1-3 1-16,-8 17-1 15,-8 10 0-15,-13 5-3 0,-2 8 2 16,-7 0-4-16,0 0-3 16,0 21-7-16,0 11 11 15,0 12 1-15,0 0 4 16,-16-4 5-16,3-3-8 15,10-5-1-15,3-7-1 16,0-7 1-16,0-4 2 16,41-3 5-16,19 4-7 15,10-10-10-15,19 0-75 16,-3-5-107-16,-4 0-101 16</inkml:trace>
  <inkml:trace contextRef="#ctx0" brushRef="#br0" timeOffset="327">1421 137 597 0,'0'0'113'16,"0"0"-9"-16,0 0-11 15,0 0-44-15,0 0-12 16,0 0-10-16,31-9-4 15,-31 9 6-15,0 20 25 16,-22 6 55-16,-17 5-48 16,-5-2-28-16,-3 0-8 0,9-4-9 15,-1 1-9-15,7-12-2 16,17-2-5-16,8-7 3 16,7-5-3-16,0 0 0 15,0 0-4-15,0 0-2 16,10 0-2-16,43 0 6 15,21 0-56-15,19 0-134 16,4 0-174-16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54.5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0 910 0,'0'0'151'0,"0"0"-82"15,0 0-21-15,0 0-20 16,0 0-13-16,0 0-8 15,181 29-6-15,-172 11 0 16,-9-3 5-16,0 15-5 16,-22-1 12-16,-26-8 2 15,4-12-2-15,25-16-3 16,12-9-4-16,7-1-2 16,0-5 12-16,0 0-3 15,22 0-5-15,38 0 5 16,20 0 13-16,35 0-15 15,28-17-11-15,-3-9-46 16,-27-11-231-16,-36 3-417 16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54.88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7 856 0,'0'0'133'16,"0"0"-58"-16,0 0 23 15,0 0-60-15,0 0-29 16,0 0 8-16,92-17-17 0,-70 40 6 16,-5 8 3-1,-1-5-5-15,-16 5 4 0,0 1-7 16,0-1 0-16,0-2 11 15,-10-6-9-15,-4-14 1 16,14-4-4-16,0-5 4 16,0 0-3-16,8 0-1 15,30 0 0-15,15 0 17 16,18 0-10-16,17 0 0 16,5 0-5-16,-2 0-2 15,-27 6-128-15,-26 14-216 16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55.24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0 297 958 0,'0'0'157'0,"0"0"-35"0,0 0 22 16,0 0-58-16,0 0-69 15,0 0-9-15,105-51-5 16,6 34 6-16,23 3-4 16,-5-4-2-16,-14 9-2 15,-29 4-1-15,-26 5-2 16,-29 0-97-16,-31 0-141 16,0 0-156-16</inkml:trace>
  <inkml:trace contextRef="#ctx0" brushRef="#br0" timeOffset="228">276 0 655 0,'0'0'254'0,"0"0"-82"16,0 0-26-16,0 0-54 16,0 0-67-16,0 0-25 15,-16 6 4-15,16 31 6 16,7 6 25-16,15 3-6 15,0-1-2-15,-5 4-14 16,-3 3-9-16,-6-1-4 16,1 0-28-16,1-8-168 15,2 9-291-15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50.19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2 238 950 0,'0'0'102'0,"0"0"13"15,0 0-5-15,0 0-55 16,0 0-33-16,0 0-19 16,-22-12-3-16,22 12-11 0,44 0 11 15,9 0 6 1,21 0 5-16,5 0-10 0,-9-5 5 15,-3-7 1-15,-22 9 6 16,-23-2 5-16,-19-1 21 16,-3-8 20-16,0 2 10 15,0-8-42-15,-17-5 0 16,-21 7-9-16,-6 4 6 16,3 2-6-16,5 4-4 15,5 5-5-15,15 0 2 16,7 3-3-16,2 0-5 15,7 0 3-15,0 0-4 16,0 0-2-16,0-5-2 0,0 5-2 16,22 0-5-1,33 0 3-15,8 11 6 0,14 3 2 16,-1 6-1-16,-4 0 3 16,-14 3-3-16,-1 3-1 15,-32-6 0-15,-19 6-2 16,-6-1 2-16,-22 13-9 15,-60 5 0-15,2 2-37 16,-2-7-112-16,37 1-119 16,20 7-398-16</inkml:trace>
  <inkml:trace contextRef="#ctx0" brushRef="#br0" timeOffset="1200">1215 303 859 0,'0'0'185'0,"0"0"-15"0,0 0-36 16,0 0-25-16,0 0-20 15,0 0-32-15,-61-51-18 16,61 51-12-16,0 0-3 15,-6 0-16-15,6 0-6 16,0 14-4-16,-3 29 1 16,-4 9 1-16,1 19 5 15,3 9-2-15,-3 2-2 16,6 2-1-16,0-7-2 16,0-8-1-16,0-12-57 15,9-11-76-15,35-8-120 16,17-20-188-16</inkml:trace>
  <inkml:trace contextRef="#ctx0" brushRef="#br0" timeOffset="1469">1514 652 1 0,'0'0'900'0,"0"0"-746"15,0 0 2-15,0 0-21 16,0 0-89-16,0 0-36 0,-44-32-10 16,44 53-4-1,17 4 4-15,26 13 4 0,7-7 0 16,5 3-1-16,5 4-3 16,-4-7 0-16,4 1 4 15,8-7-4-15,-7-8-13 16,-8-8-146-16,-5-3-79 15,-20-6-107-15</inkml:trace>
  <inkml:trace contextRef="#ctx0" brushRef="#br0" timeOffset="1699">1863 666 420 0,'0'0'301'0,"0"0"-129"16,0 0-17-16,0 0-5 15,0 0-47-15,0 0-43 16,-115-59-57-16,99 93-1 16,-6 9-2-16,0 8 15 15,-6-5-14-15,6-3 4 16,2-3-2-16,1-3-3 16,9 0-1-16,10-10-96 15,0-1-129-15,7-8-98 16</inkml:trace>
  <inkml:trace contextRef="#ctx0" brushRef="#br0" timeOffset="2040">2369 578 874 0,'0'0'174'0,"0"0"-41"15,0 0-31-15,0 0-38 16,0 0-52-16,0 0-12 16,22-40 3-16,16 40-7 15,-1 14 4-15,-5 18-4 16,-16-1 4-16,1 6 0 16,-17 1 0-16,0 1 2 15,0-13-2-15,-11 6-3 0,-24-12 3 16,4-3 11-16,9-3-3 15,19-2-5-15,3-12-3 16,0 5-4-16,31-5 4 16,51 0 10-16,20 0 3 15,6-5-13-15,4-19-51 16,-27 10-194-16,-30-6-197 16</inkml:trace>
  <inkml:trace contextRef="#ctx0" brushRef="#br0" timeOffset="2535">2982 55 872 0,'0'0'155'16,"0"0"-57"-16,0 0-32 15,0 0-15-15,0 0-21 16,0 0-22-16,44-52-3 16,-13 52-4-16,7 0-1 15,-6 20-2-15,-9 0 0 16,-10 3 1-16,-13 3 1 0,0 0-2 16,0-1 2-1,-24 1 0-15,-20 0 5 0,6-8-4 16,13-5 1-16,13-8-1 15,12-5 2-15,0 0-2 16,0 0 2-16,31 0-3 16,29 0 1-16,7 0 15 15,3 0-10-15,-23 0-6 16,-2 0 0-16,-7 0 1 16,-6 0-1-16,2 9-4 15,-7 15 0-15,-15-4-1 16,-10-1 1-16,-2 1 4 15,0-2-2-15,-25 2 2 16,-35-3 2-16,-9-3 5 16,-5-8-2-16,11 2-3 0,16-2-2 15,17 0-88 1,21 0-148-16,9-6-268 0</inkml:trace>
  <inkml:trace contextRef="#ctx0" brushRef="#br0" timeOffset="2861">3807 686 754 0,'0'0'174'16,"0"0"-40"-16,0 0-3 15,0 0-44-15,0 0-50 16,0 0-18-16,-39-13-15 16,53 13-4-16,46-7 0 15,31 2 4-15,24-4 1 16,3 4-2-16,9 5-2 15,-25 0-1-15,-11 0-66 16,-45 0-272-16</inkml:trace>
  <inkml:trace contextRef="#ctx0" brushRef="#br0" timeOffset="3121">4048 398 725 0,'0'0'254'0,"0"0"-64"16,0 0-45-16,0 0-42 15,0 0-38-15,0 0-37 16,-38-37-15-16,38 54-13 16,0 23-8-16,0 17 8 15,0 12 13-15,0 2-9 0,0 5 0 16,0 0-3-16,0-17-1 15,10-4-14-15,18-3-110 16,5-18-140-16,-8-3-214 16</inkml:trace>
  <inkml:trace contextRef="#ctx0" brushRef="#br0" timeOffset="3538">4916 501 305 0,'0'0'719'0,"0"0"-598"16,0 0 22-16,0 0-16 15,0 0-53-15,0 0-49 16,-150-38-23-16,131 64 1 15,0 17 4-15,7 1-6 16,12 7-1-16,0 6 0 16,0-6 3-16,28-11-2 15,13-8-2-15,17-13 3 16,-4-7-6-16,2-12 8 16,-4 0-2-16,-8 0 10 15,-3-14-6-15,-19-9 9 16,-5-5 16-16,-17-4 4 0,0-5 1 15,-17-9-17-15,-30-3-14 16,-7 4 0-16,-4 7-3 16,11 19-2-16,9 13-16 15,-6 6-45-15,11 20-44 16,8 29-159-16,6 8-223 16</inkml:trace>
  <inkml:trace contextRef="#ctx0" brushRef="#br0" timeOffset="3839">5386 658 884 0,'0'0'262'15,"0"0"-95"-15,0 0 3 16,0 0-85-16,0 0-53 15,0 0-21-15,-35-11-11 16,35 37 0-16,0 11 1 16,35 2 8-16,7-1-3 15,8 1-2-15,4-1-3 16,-1-7 3-16,8 1-1 0,-13-7-3 16,-3-7-1-1,-1 3-53-15,-19-8-119 0,-9-2-102 16,-3-11-114-16</inkml:trace>
  <inkml:trace contextRef="#ctx0" brushRef="#br0" timeOffset="4042">5745 792 456 0,'0'0'291'0,"0"0"-121"16,0 0-34-16,0 0 16 15,0 0-44-15,0 0-47 16,-58-51-30-16,49 51-23 15,-13 8-8-15,0 18 0 16,-5 6 12-16,-1 11-8 16,12-4-3-16,0 10-1 0,7-4-3 15,3 2-85-15,-1-10-223 16,7 0-523-16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57.14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65 80 831 0,'0'0'224'0,"0"0"-83"16,0 0 26-1,0 0-46-15,0 0-25 0,0 0-18 16,-63-80-36-16,63 80-21 15,0 0-18-15,0 0 3 16,0 23-5-16,0 11-1 16,0 17 11-16,0 6-8 15,7 1-3-15,12 5 8 16,9 5-8-16,-6-4-2 16,-13 1 0-16,-9-8-62 15,0-8-101-15,0-4-206 16,0-13-480-16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1:01.4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239 34 793 0,'0'0'289'16,"0"0"-133"-16,0 0-23 16,0 0-38-16,0 0-53 15,0 0-25-15,-41-32-15 16,33 32-2-16,-8 0-10 15,4 12-7-15,2 13 13 0,10 9 4 16,0 1 2 0,0 4 1-16,32-13-2 15,18-8 0-15,8-9 0 0,2-9 3 16,1 0 2-16,-17 0-1 16,-17-9 10-16,-13-14 21 15,-14-3 15-15,0-5-15 16,0-1 8-16,-41 7-21 15,-19 5-3-15,-1 0-20 16,-8 14 0-16,3 6-2 16,-5 6-56-16,2 28-132 15,8 15-320-15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1:00.1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22 166 835 0,'0'0'169'16,"0"0"-27"-16,0 0-29 16,0 0-22-16,0 0-27 15,0 0-32-15,-17-26-29 16,17 26-3-16,0 6-13 0,0 20 2 16,0 5 11-1,0 1 4-15,0-4-4 0,27-5 1 16,11-3-1-16,15-8-1 15,8-12 1-15,12 0 6 16,7 0-1 0,-5-26 1-16,-14-3 1 0,-16 3 2 15,-27-2 12-15,-18 2 45 16,0-5-13-16,0-1-18 16,-53 2-16-16,-18-3-18 15,-4 13-1-15,4 3-2 16,5 15-4-16,11 2-7 15,14 0-21-15,13 28-47 16,12 16-79-16,16 0-107 16,0 14-250-16</inkml:trace>
  <inkml:trace contextRef="#ctx0" brushRef="#br0" timeOffset="278">766 75 1027 0,'0'0'188'15,"0"0"-19"-15,0 0-57 16,0 0-63-16,0 0-29 16,0 0-12-16,-3-18-8 0,28 32-3 15,35 18 3-15,15 11 2 16,2 3 1-16,16-1 0 15,6 4-2-15,-14-3-1 16,-2-15 0-16,-30-5-68 16,-21-14-71-16,-26-6-134 15,-6 2-120-15</inkml:trace>
  <inkml:trace contextRef="#ctx0" brushRef="#br0" timeOffset="486">1131 115 607 0,'0'0'202'16,"0"0"-43"-16,0 0-18 16,0 0-28-16,0 0 2 0,0 0-20 15,-87-89-41-15,81 89-43 16,-10 14-11-16,-6 21-3 16,0 5 3-16,0 3 3 15,0 2 0-15,-3 7-3 16,-8 11 0-16,14-4-66 15,16 4-161-15,3-14-251 16</inkml:trace>
  <inkml:trace contextRef="#ctx0" brushRef="#br0" timeOffset="853">1651 32 379 0,'0'0'541'0,"0"0"-403"0,0 0 1 15,0 0-72-15,0 0-34 16,0 0-32-16,115-32 1 16,-81 32-2-16,-1 20-1 15,-17 4-2-15,0 1-1 16,-10-4 4-16,-6 4 1 15,0 0 3-15,0 1-2 16,-29 5 2-16,-2 1-1 16,-8-12 5-16,7 0-6 0,20-9 1 15,12-5 0 1,0-6 0-16,6 0-3 0,54 0 0 16,11 0 25-16,15 0-13 15,2 0 0-15,-6-6-11 16,-18 1-1-16,-16-4-85 15,-25 9-154-15,-23 0-204 16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59.53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0 184 798 0,'0'0'110'16,"0"0"-13"-16,0 0-13 16,0 0-41-16,0 0-13 0,0 0-10 15,-10 0-13-15,10 0-4 16,25-6-3-16,43 6 4 16,11-12 14-16,16 7-11 15,-10-4-4-15,-8 5-3 16,-23 4-79-16,-23 0-109 15,-18 0-85-15</inkml:trace>
  <inkml:trace contextRef="#ctx0" brushRef="#br0" timeOffset="242">327 53 655 0,'0'0'204'0,"0"0"-65"16,0 0-19-16,0 0-28 15,0 0 11-15,0 0-30 16,-109-51 6-16,103 51-30 16,1 0-25-16,-3 0-20 15,8 0-4-15,0 25-12 16,0 8 6-16,0 11 6 16,0 0 3-16,0 1-3 15,0 1 0-15,19 3-27 16,0 2-163-16,11-5-116 15,-5-3-99-15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1:29.75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214 283 1001 0,'0'0'221'16,"0"0"-64"-16,0 0-38 15,0 0-52-15,0 0-35 16,0 0-21-16,-169-26-11 15,147 58-1-15,6 8 1 16,10 0-1-16,6 0 1 16,0-6 0-16,38-3 0 15,23-7 0-15,21-9-2 16,-2-10 2-16,-4-5 5 16,-9 0-5-16,-13-3 3 15,-10-20 1-15,-19-6 2 0,-8-5 1 16,-17-7-2-16,0 2 1 15,0-1 12-15,-17 2 1 16,-30 10-9-16,-13 8-3 16,-1 9 0-16,7 8-5 15,7 3-1-15,2 0-2 16,16 34-4-16,13 4 5 16,16 7-2-16,0 4 2 15,45-7-22-15,47-7 4 16,29-15 5-16,2-20 9 15,7 0-3-15,-5-26 6 16,-11-11 1-16,-21-6 0 16,-21-3 3-16,-18 3 4 0,-23-2 2 15,-14-4 15 1,-17 6 4-16,0-2 2 0,0 4-4 16,-17 16 3-16,-5 8-8 15,13 8-5-15,3 9 4 16,6 0-13-16,-7 0-7 15,-8 20-8-15,-1 31 5 16,0 24 2-16,-6 19 2 16,16 17 2-16,2 13-1 15,4 0 2-15,0 7-3 16,0-12-1-16,0-7 0 16,0-4-11-16,0-19-9 0,0-20 3 15,0-24-6-15,16-25 0 16,22-17 14-16,9-3 9 15,5-23 4-15,2-31 2 16,-7-24 2-16,-2-7 2 16,-23 0 2-16,-22 1-9 15,0 18-1-15,-77 13-2 16,-20 12-16-16,-18 18-38 16,16 12-34-16,17 5-97 15,51 0-245-15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57.39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1 661 970 0,'0'0'175'16,"0"0"2"-16,0 0-58 15,0 0-63-15,0 0-14 16,0 0-34-16,-8-12-1 16,22 18-7-16,25 14 5 15,15 11-1-15,-4 1-4 16,5 2 3-16,5 3-3 16,-5 1 0-16,1-1-6 0,4-3-115 15,-22-14-173 1,-15-3-161-16</inkml:trace>
  <inkml:trace contextRef="#ctx0" brushRef="#br0" timeOffset="199">357 633 223 0,'0'0'641'0,"0"0"-459"0,0 0-30 15,0 0-19-15,0 0-53 16,0 0-53-16,-61-35-12 15,46 61-1-15,-7 19-13 16,6 12 34-16,-6 6-22 0,6 3-12 16,10-3-1-1,-1-13-43-15,7-6-179 0,0-10-152 16</inkml:trace>
  <inkml:trace contextRef="#ctx0" brushRef="#br0" timeOffset="572">681 695 996 0,'0'0'179'15,"0"0"-47"-15,0 0 9 0,0 0-78 16,0 0-24-1,0 0-28-15,90-71-10 0,-59 71-1 16,1 0 0-16,-4 0 0 16,4 19-3-16,-4 7 0 15,-3 6 0-15,-11-1-2 16,-14 15 5-16,0-3-1 16,0-3 1-16,-14 3 0 15,-11-18 6-15,6-4-5 16,16-10 1-16,3-5-2 15,0 2 0-15,0-8 0 16,17 0 4-16,36 6-4 16,31-6 15-16,17 0-15 0,13 0-14 15,-21 0-185-15,-43 0-479 16</inkml:trace>
  <inkml:trace contextRef="#ctx0" brushRef="#br0" timeOffset="1833">1291 77 761 0,'0'0'241'0,"0"0"-93"0,0 0-30 15,0 0-48-15,0 0 0 16,0 0-1-16,-53-77-8 16,53 77-24-16,-8 0-18 15,8 0-14-15,0 0-5 16,0 9-4-16,0 16 1 15,0 13 3-15,14 5 1 16,5 2-1-16,3 4 1 16,-6 4-1-16,-4 8-50 15,-2-1-92-15,-4-3-64 16,22-5-87-16,7-3-328 16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00.76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705 486 430 0,'0'0'467'0,"0"0"-293"16,0 0-34-16,0 0-7 15,0 0-40-15,0 0-26 0,-98-43-13 16,98 43-18-16,0 0-2 15,0 0-15-15,-7 11-18 16,-2 27 0-16,2 16 2 16,4 12 1-16,3-9-2 15,0 6 1-15,0-6-3 16,0-9 0-16,0-7-8 16,0-13-56-16,0-5-107 15,0-3-94-15,0-3-165 16</inkml:trace>
  <inkml:trace contextRef="#ctx0" brushRef="#br0" timeOffset="389">1036 720 748 0,'0'0'213'16,"0"0"-70"-16,0 0-33 15,0 0-14-15,0 0-27 16,0 0-27-16,-32-31-18 16,32 31-23-16,0 0-1 15,0 17-8-15,0 15 8 16,0 2 1-16,6 3-1 16,26-11 0-16,15-6 1 0,5-6-4 15,1-9-1 1,7-5 4-16,1 0 3 0,-4 0 1 15,4-19 7 1,-10-7-2-16,-20-2-7 0,-21-7 21 16,-10-2 18-16,0-3-14 15,-38 2-4-15,-33 4-16 16,-14 10-5-16,-4 6-2 16,10 11-1-16,13 7-1 15,20 0-39-15,21 10-107 16,25 24-117-16,0-3-170 15</inkml:trace>
  <inkml:trace contextRef="#ctx0" brushRef="#br0" timeOffset="651">1880 566 413 0,'0'0'633'15,"0"0"-420"-15,0 0-47 16,0 0-74-16,0 0-28 16,0 0-34-16,0-26-9 15,0 29-21-15,0 29-3 16,0 10 3-16,0 12 1 16,0 1 1-16,0-1-2 15,9 1 0-15,2-10-25 16,11-5-125-16,0-5-217 15,0-9-365-15</inkml:trace>
  <inkml:trace contextRef="#ctx0" brushRef="#br0" timeOffset="1020">2488 606 687 0,'0'0'255'0,"0"0"-121"0,0 0-10 16,0 0-52-1,0 0-29-15,0 0-22 0,-49-14-19 16,43 43-2-16,6 7 1 16,0 2 2-16,0 1-2 15,16-5-1-15,29-1 0 16,15-11 5-16,0-10-3 15,4-10 3-15,2-2 25 16,-11 0 26-16,-8-11 11 16,-12-19-16-16,-10-6 2 15,-18-4-4-15,-7-5-14 16,0-4-17-16,-38 1 9 16,-33 7-23-16,-17 15-3 15,8 19-1-15,-15 7-15 16,9 27-42-16,1 34-207 0,11 8-535 15</inkml:trace>
  <inkml:trace contextRef="#ctx0" brushRef="#br0" timeOffset="3468">3692 617 826 0,'0'0'171'0,"0"0"12"15,0 0-14-15,0 0-58 0,0 0-33 16,0 0-34-16,0 0-15 16,-8 0-11-16,8 0-8 15,0 0-5-15,24-5-5 16,39 5-3-16,20-9 3 16,30-1 5-16,11 3-2 15,4-4 6-15,-14 2-8 16,-19 3 5-16,-22 1-3 15,-41 0-1-15,-23 1 2 16,-9 1 2-16,0 0-1 16,0 3 6-16,0 0-8 15,0-3 12-15,-37-5-5 16,-12-4-9-16,-17-1 0 16,11 1-1-16,17 0 0 15,7 6 4-15,9-2-4 0,6 2 3 16,7 0-1-16,2 3-2 15,7 0 4-15,0 3-2 16,0-2-1-16,0 2 3 16,0 0-4-16,0 0 0 15,0 0 0-15,0 0-6 16,44 0-1-16,27 8 4 16,36 12 3-16,30 2 3 15,-19-1-3-15,-7-1 1 16,-41 0-2-16,-33-5 1 0,-15-1-1 15,-22-2-5 1,0 7 3-16,-11 7-1 0,-60 2-1 16,-15 4 3-16,-5-1-42 15,8-2-70-15,23 0-94 16,22 2-160-16,27-2-515 16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1:11.64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853 350 632 0,'0'0'128'0,"0"0"-64"16,0 0 47-16,0 0-31 15,0 0-30-15,0 0-18 16,-94-57 9-16,94 57-14 16,0 0-18-16,0 0-8 15,0 0-1-15,0 0-2 16,41 0-9-16,89 0 11 16,95 0 7-16,116-9 13 15,91-19 13-15,44-1-15 0,13 7-11 16,-41 10-2-16,-36 0-5 15,-58 7 2-15,-62-2 1 16,-51 0 1-16,-56-4-1 16,-45-4 5-16,-49 9 19 15,-36-2 1-15,-36 4-9 16,-16 4 0-16,-3-5 5 16,-3-4 11-16,-80-8 7 15,-54 2-42-15,-56 2-15 16,-49 8-33-16,-27 5-16 15,-11 0 12-15,-3 0 23 0,19 0 14 16,0 7 8 0,26 11 1-16,22-4 6 0,51 3 0 15,56-11 0-15,62 0 2 16,28-3-1-16,19-3-1 16,0 0-6-16,35 0 6 15,67 0 2-15,79-7 6 16,111-15 2-16,96 5 21 15,73-8-5-15,12 4-15 16,-47 14-7-16,-80 2 3 16,-63 5-5-16,-49 0 0 15,-24 0-2-15,9 0 3 16,-2 0-2-16,-11 0-1 16,-19 5-3-16,-41 2 2 15,-28 5 0-15,-22-2 1 0,-40 0 0 16,-21-5-3-16,-25-5 2 15,-10 9-15-15,-32-4-28 16,-76 9 22-16,-45 6 14 16,-21-2 4-16,15-1 4 15,35-3 4-15,58-8-2 16,34-3-2-16,32-3 0 16,0 0 0-16,0 3-3 15,82-1 3-15,48 2 5 16,54-2 3-16,39-2 2 15,34 0-5-15,29-2 1 16,36-16-2-16,5 2 5 0,-16 7 12 16,-34-3-4-1,-46 7-7-15,-25 5-4 0,-24 0 5 16,-20 0 15-16,-16 0-5 16,-9 0-9-16,-24 0-2 15,-7 0-2-15,-20 0-2 16,-26 0-1-16,-22 0-1 15,-29 0-4-15,-9 0 4 16,0 0-1-16,0 0 5 16,0-3 0-16,0 3-5 15,6-4 0-15,16 4-3 16,2-2 2-16,1-1 0 16,3 3-1-16,-12 0-1 0,-16 0 0 15,0 0 0 1,0 0 1-16,0 0-1 0,-32 0-12 15,-35 0 8-15,-18 0 4 16,-8 0 2-16,10 0 0 16,23-3 1-16,23 3-2 15,21 0 1-15,16 0-2 16,0 0 0-16,0-6-4 16,28 6-3-16,65 0 7 15,23-2 6-15,35-2-3 16,-6-4 1-16,-5 2-2 15,3 1-1-15,9-4 1 0,-12 4-2 16,-10 1 0-16,-24 4-1 16,-43 0 1-16,-35 0 0 15,-17 0 0-15,-11 0 0 16,0 0 0-16,-27 0-2 16,-64 23 2-16,-46 6 3 15,-48 9 9-15,-5-8-6 16,-7-1-2-16,-3-3-2 15,-7 2 3-15,-15-2-4 16,-23 2-1-16,0-2-1 16,27-5 1-16,71-7 1 15,72-4 0-15,67-2-2 16,8-1-20-16,77 4 7 16,60-4 14-16,37-7 2 15,21 0-2-15,8 0-4 0,-19-7-12 16,-16-9 7-16,-6-1 7 15,3 0 1-15,-3-1 2 16,-16 4 4-16,-19 2-5 16,-31 7 0-16,-36 2-6 15,-22 3 6-15,-24 0 0 16,-14 0 0-16,0 0 0 16,-68 0 0-16,-94 26-5 15,-78 11 5-15,-59 2 6 16,-7 5-6-16,15-10 0 15,39-2-3-15,59-1 4 0,50-14-1 16,41 0 0-16,20-5-1 16,21-7 1-16,17 1-2 15,25-6 2-15,19 0-2 16,113 0-9-16,132 0 10 16,79-11 1-16,52-18 3 15,-18 0-3-15,-47 7 0 16,-56 5 6-16,-52 5-6 15,-70 10 1-15,-65 2-1 16,-54 0-6-16,-14 0 5 16,-75 0-3-16,-65 14 1 15,-85 11 3-15,-39 1 3 16,-38-6 2-16,-22 0 5 16,-9 3 2-16,2-3 9 0,26 0-14 15,61 0 1-15,82-3-7 16,79-9 2-16,57-2-2 15,26-6-1-15,0 0-10 16,41 0-1-16,52 0 11 16,50 0 13-16,57 0-8 15,45-8-2-15,44-18-1 16,10-5-1-16,-24 5 1 16,-33 6-1-16,-58 3-1 15,-47 8 1-15,-57 9 1 16,-46 0-2-16,-34 0-1 15,0 0 1-15,-105 3-10 16,-69 26 10-16,-81 11 6 16,-59-3-4-16,-26 9-2 0,-6-7 2 15,32 10-1-15,47-8-1 16,75-5 0-16,79-18 2 16,64-4-1-16,49-6-1 15,33-2-9-15,107-3 4 16,101-3 5-16,95 0 11 15,62-31-7-15,-1-10-4 16,-51 7-1-16,-63-3-4 16,-71 16 5-16,-53 3-1 15,-57 11 1-15,-48 7 0 16,-42 0-2-16,-12 0-2 16,-28 0 2-16,-118 7-8 15,-67 24 10-15,-85 9 1 0,-34-1-1 16,-17-1 3-16,7-1-2 15,43-6 6-15,63 1-3 16,91-16 2-16,75-1-6 16,54-9 0-16,16-1-12 15,33 4 7-15,74-3 5 16,67-6 8-16,84 0-4 16,72-26-1-16,46-11-3 15,4-9-15-15,-34 3-10 16,-57 9 13-16,-53 4 10 15,-68 12 1-15,-67 6 1 16,-40 9 0-16,-45-2 0 0,-16 5 0 16,0 0 3-16,-25 0 7 15,-74-7 14-15,-63 7-12 16,-57 0-11-16,-48 7 0 16,-25 18-1-16,-35 7 0 15,-19 5 0-15,-26 9 0 16,19-9 0-16,55-1 0 15,84-10-4-15,107-9 4 16,91-7-4-16,41-2-14 16,150-8-10-16,98 0 28 15,73-18 0-15,36-15-1 16,-36-5-19-16,-51 4 12 16,-63 3 8-16,-58 8 3 0,-46 8-3 15,-64 7 11-15,-33 5 12 16,-31 3-2-16,0 0-8 15,-39 0-2-15,-99 0-5 16,-92 3 3-16,-97 20-5 16,-34 2-6-16,-34 1 4 15,5-3-2-15,5-3 7 16,-3 0-6-16,8-3-1 16,18-8 0-16,51-4 3 15,94-5-3-15,87 0 7 16,92 0-3-16,38 0 0 15,56-37-4-15,117-23 0 0,87-22-4 16,87-6 2 0,43 4 1-16,-10 7-2 0,-51 14-2 15,-92 11 5-15,-94 21 5 16,-82 11-3-16,-59 8 1 16,-4 7 6-16,-125-4-9 15,-105 9-1-15,-95 0-3 16,-87 23 4-16,-53 20 1 15,-44 6 3-15,-17 10-3 16,-30 10 7-16,-5 0-3 16,26 5 10-16,42-8-2 15,111-12-4-15,126-17 3 16,122-11-6-16,88-20-4 0,48-6-2 16,0 0-2-1,0 0 1-15,82 0-10 0,91-32 11 16,99-11 2-16,110-15 2 15,55 2-1-15,28-1-1 16,-14 9 0-16,-28-1 1 16,-42 6 0-16,-70 9-3 15,-82 8-1-15,-106 8 1 16,-79 16-1-16,-44-1-3 16,-104 3 3-16,-125 0-4 15,-130 9 5-15,-95 25 0 16,-71 9-2-16,-11 2 2 15,-14 1-2-15,14 3 0 16,25 2 2-16,30-10 0 0,60-5 4 16,70-10-2-1,79-12-2-15,93-8-3 0,88-6 3 16,58 0 1-16,33 0 0 16,0 0-2-16,77-36-9 15,110-19 8-15,140-20-7 16,132-8 8-16,77 6-2 15,14 6 3-15,-71 15-2 16,-117 17 2-16,-134 20 0 16,-121 13 2-16,-85 6-2 15,-22 0-1-15,-99 2-16 16,-107 39 13-16,-107 8 2 16,-83 7 4-16,-27-4 1 0,-3-4 2 15,-3-2-2-15,23 0-3 16,31-4 0-16,92-4-1 15,109-18-1-15,104-14 2 16,70-6-1-16,16 0-1 16,121 0-5-16,94-32 7 15,102-17 5-15,52-2 2 16,29-3-5-16,-12 11-2 16,-55-6-4-16,-59 21 4 15,-80 2 0-15,-94 12 1 16,-67 11-1-16,-47 3 1 15,0 0 0-15,-72 0-1 16,-104 11-9-16,-96 23 9 0,-66 9 4 16,-20 6-2-16,12-1-2 15,28-4 1-15,32 1 3 16,44-2-4-16,52-11-5 16,66-7 5-16,61-15-1 15,35-8 1-15,28-2 0 16,0 0 0-16,82-12-8 15,139-33 8-15,139-16 8 16,123-12-7-16,45 4-1 16,-39 12 0-16,-125 17-2 15,-147 22 4-15,-119 10-4 16,-98 8 3-16,-44 0-3 16,-150 40 4-16,-104 11-2 15,-90 12 5-15,-18 9-5 0,-4-4 2 16,34-2 5-16,24 3-7 15,15-6-4-15,32-10 1 16,35 1 3-16,41-19-1 16,81-9-1-16,71-15 4 15,61-5-2-15,22-6 0 16,119 0-5-16,100-25 5 16,98-21 4-16,69-11 1 15,56 0-4-15,-4-6 6 16,-2 5-7-16,-46 1-2 15,-58 12 1-15,-88 14 1 16,-100 10 0-16,-77 12 0 0,-70 9 0 16,-3 0-1-16,-108 0-11 15,-109 23 5-15,-102 17 7 16,-85 12 3-16,-25 2-1 16,25-2 1-16,46-1-3 15,59-3-3-15,71-2 1 16,74-14 2-16,75-18 0 15,67-2-2-15,34-10-4 16,124-2 5-16,112 0 1 16,116 0 6-16,87-35 1 15,85-1-2-15,19-10-5 16,-12 9-1-16,-31 6 0 16,-65 5 2-16,-92 9 2 0,-120 2-2 15,-105 10-1-15,-90 2 0 16,-50 3 0-16,0 0-3 15,-83 0-6-15,-91 6 9 16,-92 25-4-16,-66 3 8 16,-20 9-4-16,8 3 0 15,39 5 0-15,55-5 0 16,66-3 0-16,69-17 0 16,68-9-1-16,47-3 0 15,60-5-13-15,124-4 14 16,124-5 6-16,124 0-4 15,96-20 0-15,57-19 5 0,36 4-6 16,-13 2 1 0,-29 0 1-16,-53 8-3 0,-75-1-1 15,-76 6 0-15,-83 14 1 16,-88 1 0-16,-87 5 0 16,-62 0-1-16,-55 0-3 15,0 0 0-15,-147 11-18 16,-104 17 9-16,-111 7 4 15,-73 6 0-15,-16-11 9 16,25 2 0-16,41-1 2 16,49 3-1-16,57 4-2 15,62-7-2-15,87-11 2 16,70-6 1-16,60-5 0 0,44 0-16 16,128-9 16-1,133 0 7-15,114-15-2 0,100-22-2 16,39-12-1-16,-14 4-4 15,-27 2 4-15,-44 9-2 16,-50 2 0-16,-41 1 1 16,-52 11 0-16,-86 8 2 15,-70 6-1-15,-81 6-2 16,-65 0 0-16,-28 0-4 16,0 0 4-16,-127 0-5 15,-82 12-1-15,-112 11 6 16,-99 3 0-16,-75-1 0 15,-47-5 0-15,-32 6-1 16,10-6 1-16,-2 3 3 0,55 0 2 16,82 0-5-16,108-15 1 15,136 4-2-15,100-12 2 16,85 5-2-16,57-5 1 16,163 0-3-16,138 0 3 15,115 0 3-15,77-5 1 16,48-15-4-16,-11-6-3 15,-19-5 3-15,-49-1 4 16,-78 6-3-16,-73 3 1 16,-69 9-2-16,-54 0 4 15,-64 7-4-15,-79 7 1 16,-58-5-4-16,-44 5 6 16,-44-8 6-16,-148-1 7 0,-122 1-7 15,-165-4-6 1,-141 10-3-16,-117-4-3 0,-70 0 3 15,-13 6 7-15,26 0 0 16,48 0 1-16,19 8-7 16,25 15 2-16,29-3 3 15,30 6 1-15,68-3 6 16,70 5-4-16,57 10-9 16,87-5 0-16,71 3-3 15,91-11 3-15,93-5 2 16,75-14-2-16,31 0-7 15,63-6-27-15,124 0 27 16,96 0 7-16,108-38 5 16,86-17-4-16,46-4 0 0,21-4-1 15,-16 6 2-15,-52-4-2 16,-64 19 0-16,-77 2 0 16,-98 17 1-16,-94 9-1 15,-72 8 0-15,-55 6 1 16,-16 0-1-16,0 0 3 15,0 0-3-15,-11 0-4 16,-49 0-4-16,-39 20 8 16,-41 3 7-16,-31 3-2 15,-7 0-5-15,-21 4 4 16,-20 5-3-16,-26 2 1 16,-16 1-1-16,17 2 0 15,46-15-1-15,68-7 1 0,61-10-1 16,43-2 0-16,14-6-2 15,4 0 0-15,-6 6-1 16,-25-1 3-16,-9 9 0 16,-19 1 0-16,4-4-1 15,-14 1 1-15,-5-6 0 16,-9 2 0-16,-8 3 0 16,0-2 2-16,14 2-2 15,2-5 0-15,26 0-1 16,-1-4 0-16,-5 2 0 15,-14 10 1-15,-30-6 0 16,-20 4 0-16,3-1 1 0,-7-5-2 16,23-3 2-16,17-3-1 15,14 0 2-15,33 0-2 16,15 0 1-16,20 0 2 16,9 0-3-16,0 0-1 15,0 0 0-15,16 0-1 16,92 0-15-16,79 0 17 15,112-6 7-15,130-20-4 16,107-14 0-16,83-5 2 16,29 7-5-16,-43 2 0 15,-69 4 2-15,-101 9-1 16,-98 7 0-16,-103 1 1 16,-102 6-1-16,-72 9-1 0,-60 0-9 15,-49 0-152-15,-94 3-248 16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0:47.2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1522 374 954 0,'0'0'162'0,"0"0"-32"16,0 0-8-16,0 0-58 16,0 0-35-16,0 0-29 15,-84-8 0-15,62 31-14 16,7 8 14-16,-9 9 9 15,7 3-7-15,17 3-2 16,0 0 0-16,0-3 1 16,9-12-1-16,35-17 2 15,10-8-2-15,16-6 5 0,0 0 5 16,2-20 0 0,-8-11 21-16,-13-1 24 0,-12 4-16 15,-20-3 0-15,-13-1 3 16,-6 1-12-16,0-1-6 15,-25 0-9-15,-33 4-6 16,-5 5-9-16,2 12 0 16,-2-1 0-16,-11 12-8 15,5 0-43-15,1 43-103 16,12 13-205-16,12 8-788 16</inkml:trace>
  <inkml:trace contextRef="#ctx0" brushRef="#br0" timeOffset="-1094">0 1261 730 0,'0'0'268'0,"0"0"-96"16,0 0-20-16,0 0-37 15,0 0-53-15,0 0-27 16,0-20-18-16,0 20-8 15,0 0-5-15,0 0-4 16,25 20 0-16,13 6 4 16,0 5-1-16,6-5 0 15,-5 5-3-15,-1-5 3 16,9-6-3-16,-8-3-1 16,5-2-13-16,4-4-110 0,-14-6-105 15,-9-5-163 1</inkml:trace>
  <inkml:trace contextRef="#ctx0" brushRef="#br0" timeOffset="-874">434 1121 794 0,'0'0'204'0,"0"0"-89"16,0 0-8-16,0 0-42 15,0 0-21-15,0 0 5 16,-143 102-23-16,99-44-5 16,-10 5-8-16,6-6-11 15,4-5-2-15,6-13-17 0,16-1-172 16,12-13-209-16</inkml:trace>
  <inkml:trace contextRef="#ctx0" brushRef="#br0" timeOffset="-459">759 1104 818 0,'0'0'180'0,"0"0"-21"15,0 0-45-15,0 0-59 16,0 0-33-16,0 0-22 16,-3-9-11-16,41 9 10 15,3 13 1-15,-6 5-2 16,-15 5-1-16,-9 7 3 16,-11-12-3-16,0 15 1 15,0 1 2-15,-50 6 2 16,2 0 4-16,1-9-3 15,2-11-2-15,23-8 1 16,12-6 4-16,10 2-6 16,0-8-3-16,0 0 3 0,0 0-2 15,3 0 2 1,54 0 5-16,7 0 9 0,23 0-1 16,17 0-9-16,4 0-4 15,13-12-75 1,-3 4-154-16,-8 2-255 0</inkml:trace>
  <inkml:trace contextRef="#ctx0" brushRef="#br1" timeOffset="26475">2471 1072 723 0,'0'0'362'0,"0"0"-138"15,0 0-49-15,0 0-47 0,-286-128-38 16,236 108-37-16,17 1 0 15,17 12-9-15,10-4-6 16,6 8 1-16,0-1-16 16,0 4-14-16,0 0-8 15,17 0-1-15,33 4-9 16,26 24 8-16,32 9 1 16,13 6 7-16,-6-3-4 15,-21-2-2-15,-12-7 1 16,-21-3-2-16,-29-5-4 15,-16-8-38-15,-16-3-35 16,0-10-15-16,0-2-20 0,-2 3-60 16,-37-3-122-1,-5 0-154-15</inkml:trace>
  <inkml:trace contextRef="#ctx0" brushRef="#br1" timeOffset="26676">2471 1072 697 0,'137'-220'210'16,"-147"186"4"-16,4 8-30 15,0 6-31-15,-5 11-46 16,6 4-25-16,2 5-24 16,-5 0-28-16,-4 0-19 15,-7 40-10-15,-16 23 1 16,-12 11 7-16,-8 6-6 16,5-11-1-16,9-4-2 0,-5-9-57 15,24-11-121-15,22-8-205 16,0-23-559-16</inkml:trace>
  <inkml:trace contextRef="#ctx0" brushRef="#br1" timeOffset="27111">3163 638 939 0,'0'0'265'0,"0"0"-136"0,0 0-6 16,0 0-20-16,0 0-54 16,0 0-23-16,251-101-10 15,-202 119-9-15,-2 22 6 16,3 14-4-16,-18 12-4 16,-16 9 4-16,-16 1 0 15,0 7-3-15,-76-11-2 16,-39 2 0-16,-21-14 0 15,-4-18-1-15,25-9 3 16,30-28-3-16,30-5 0 16,21 0 2-16,18-20-3 15,16-11 4-15,0-6-5 16,33-1 3-16,17 9-4 16,-3 7 3-16,-9 14-3 15,1 8 1-15,-7 0 0 0,12 0-1 16,0 8 0-16,11 14 0 15,-2 6 0-15,15-3 1 16,7-3-1-16,12 2-13 16,-2-13-66-16,-10 4-82 15,-14-10-202-15,-23-3-556 16</inkml:trace>
  <inkml:trace contextRef="#ctx0" brushRef="#br1" timeOffset="27750">4073 280 840 0,'0'0'207'0,"0"0"-80"15,0 0 5-15,-360-163-14 16,233 130-59-16,-13 1-17 15,-19 8-12-15,-3 10-5 16,-12 9-3-16,-17 5-4 16,6 0 7-16,-11 31-11 15,18 13 8-15,16-2-5 16,28 1-7-16,26 5-9 16,23-13 8-16,19 5-6 0,17 6-2 15,18 8-1 1,-4 18 0-16,18 13 0 0,9 18 1 15,0 5 4-15,8 4-5 16,0-9 1-16,0-8-3 16,0-13 3-16,39-11-2 15,21-1 2-15,17-7-1 16,8-4 0-16,14-2 0 16,16-5 0-16,28-8 0 15,19-19 0-15,22-14 3 16,28-11 6-16,17 0 17 15,3-23 2-15,-9-18-10 0,-17-3-5 16,-32 0 2 0,-21 1-6-16,-26-2 4 0,-25-1 0 15,-11-8 2-15,-20-4-3 16,-11-7 5-16,-21-12 0 16,-11-6-4-16,-18-20-4 15,-10 3 4-15,0-9-9 16,-71 1 3-16,-33 13-5 15,-26 18-2-15,-4 20 0 16,13 17-1-16,13 23-4 16,4 17-8-16,5 0-19 15,6 8-42-15,8 33-36 16,8 12-60-16,-5 15-202 16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1:22.014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1124 306 462 0,'0'0'204'16,"0"0"-155"-16,0 0 14 0,0 0 4 16,0 0-4-16,0 0-19 15,-121 0-11-15,121 0-5 16,-3 0-15-16,-11 0-5 16,12 0-2-16,-12 0 15 15,8 0-8-15,-2 0-8 16,-3 0-5-16,-8 0 1 15,3 5 6-15,7-5-7 16,-7 0 6-16,-6 0-3 16,-6 0 1-16,-11 0 1 15,-9 0 2-15,-5 0-2 16,-8 0-3-16,17 0 14 16,25 0-5-16,12 0 16 0,7 0 8 15,0 0-9-15,0 0-9 16,0-5-8-16,38 5-8 15,33-6 1-15,42-2 2 16,27 4 1-16,52 2-3 16,64-4 8-16,65-6 5 15,48-2 2-15,18 3-14 16,14-3 0-16,1 8 3 16,-11 0-4-16,-4-2-2 15,-11 2 2-15,-40 3 2 16,-37 3-2-16,-41 0-2 15,-52-3 0-15,-38 3 0 0,-33-6-1 16,-38 6 1 0,-46 0 1-16,-31 0 0 0,-20 0-1 15,-3 0 0-15,-90 0-18 16,-66 0 18-16,-70 20 0 16,-60-2 0-16,-25 1-1 15,-13 1 0-15,12-2-6 16,16 7 1-16,7-5 3 15,12 13 2-15,43-8 0 16,62 0 1-16,67-11 0 16,53-7 1-16,39-2-1 15,16-5 1-15,0 0 3 16,8 0-2-16,86 0-1 16,87 0 3-16,96 0 12 0,75 0 7 15,58-14-11-15,26-4-2 16,-7-1-7-16,9-1-2 15,-4 0-1-15,3 2 0 16,-25 1 0-16,-38 9 1 16,-61 2-2-16,-69 0 1 15,-53 6 0-15,-51 0 0 16,-46 0 1-16,-40 0-1 16,-29 0-1-16,-25 0 1 15,0 0 2-15,0 0-2 16,-75 0 1-16,-43 0 4 0,-57 0-1 15,-31 0-4 1,-23 6 2-16,-6 5-1 0,6 4 1 16,42-5 0-16,35 5-2 15,46-2 0-15,53-8-2 16,37-5 2-16,16 0 2 16,0 0-2-16,47 0-5 15,81 0 5-15,65-12 1 16,52-14 1-16,22 6-2 15,7-3 0-15,-21 9 1 16,-14-6 0-16,-11 9 2 16,-16-3-3-16,-5 2 2 15,-23 0-1-15,-18 4-1 16,-52 2 0-16,-43 6 1 0,-34 0-1 16,-27 0 1-16,-10 0-1 15,0 0 0-15,0 0 2 16,-10 0-2-16,-41 0 0 15,-28 0-1-15,-32 0 1 16,-20 0 0-16,-21 6 0 16,-4 8-1-16,19 4 1 15,35 1 0-15,36-13 0 16,35-3-2-16,31-3 1 16,0 0 1-16,9 0-1 15,79 0-1-15,52-9 2 16,45-10 3-16,18-10 0 15,3 3-1-15,-17 3 1 0,-24 6-3 16,-41 3 1 0,-48 8-1-16,-39 6 0 0,-23 0-1 15,-14 0-1-15,0 0 3 16,0 0-1-16,0 0 1 16,0 0 0-16,0 0-2 15,0 0 2-15,0 0 1 16,0 0-2-16,0 0 0 15,0 0 0-15,0 0 1 16,0 0 2-16,0 0-6 16,0 0 3-16,0 0-4 15,19 0-2-15,16 0 6 0,21 0 3 16,34-11-1-16,1-4-1 16,11-4-1-16,-6-4 1 15,-33 8-1-15,-25 3 1 16,-38 4 0-16,0 3 2 15,-22 1-3-15,-63 3-3 16,-30 1-1-16,-28 0 2 16,10 0 2-16,-4 10 1 15,11 10 0-15,2-5-1 16,-13 8 1-16,-19-2-1 16,-29 7 1-16,-5-6 0 15,15-2 8-15,54-6 2 16,61-8 0-16,57-1-9 15,3 1-2-15,79 0-1 16,64-6 1-16,64 0 6 0,21 0-6 16,-6 0-1-16,-21-12-26 15,-33-7 13-15,-2-1 14 16,-33 2 0-16,-3-2 0 16,-24 9-2-16,-24 2 2 15,-29 9 0-15,-20 0 0 16,-17 0-5-16,-16 0 4 15,0 0 0-15,-10 2-5 16,-79 26-1-16,-51 14 7 16,-57-2 4-16,-57 3-1 15,-35 8 0-15,-19-2 0 16,-4 8-2-16,39-5 0 0,51-7 2 16,66-13 3-16,67-12-1 15,64-15-5-15,25-5 0 16,0 6-2-16,114-6 4 15,80 0 2-15,79-11 7 16,73-23-7-16,26-4 0 16,-3 7-4-16,-27-1-3 15,-37 0 2-15,-38 14 0 16,-44-1 1-16,-54 10 0 16,-72 9-2-16,-55 0 2 15,-42 0-5-15,-64 28-5 16,-95 5 10-16,-62 16 3 15,-46 2 1-15,-10-8 2 0,-6 3 0 16,17-6 2 0,15 3-1-16,23-5 0 0,20 1-7 15,24-2 0-15,38-11 1 16,60-11-1-16,48-10 1 16,38-5-1-16,57 0-6 15,103 0 6-15,77-26 6 16,46-20-3-16,22-4 2 15,-16 6-3-15,-34 4-2 16,-30 9-1-16,-25-1 0 16,-42 12 0-16,-33 9 1 15,-49 5 1-15,-32 0 0 0,-25 4-1 16,-19 2-1 0,0 0 0-16,-56 0-4 0,-81 8-3 15,-53 23 8-15,-55 7 3 16,-29 13-1-16,-9-5 0 15,16 3-2-15,61 2 4 16,76-20-3-16,70 1-2 16,50-18-4-16,10-6 3 15,0 4 2-15,60-12 0 16,55 0 4-16,63 0 2 16,57-14-3-16,31-18-1 15,-5-5-2-15,-49 12 0 16,-42-1-1-16,-54 8 1 15,-33 4 1-15,-35 8-1 0,-20 4 0 16,-20 2 0-16,-8 0 0 16,-36 0-1-16,-87 2-12 15,-62 24 13-15,-53 12 2 16,-29-7 0-16,-29 6 1 16,-12-5-3-16,3-4 2 15,-6 9-2-15,9-5 0 16,-15 5 4-16,2 3 1 15,17-9-1-15,62-5 2 16,90-9 4-16,83-11-3 16,63-3-7-16,41 3-7 15,124-6 7-15,105 0 0 16,89-15 3-16,45-23 1 16,9-4-4-16,-29 2-5 15,-51 3-7-15,-63 5 12 0,-64 12-1 16,-69 6 1-16,-60 3-1 15,-49 11 0-15,-28 0 1 16,-22 0 0-16,-108 0 1 16,-92 11 0-16,-105 17 0 15,-61 1 3-15,-63 5 2 16,-48 4 3-16,-41 0-5 16,-28 1-1-16,12-2 11 15,51 0 7-15,79-8 2 16,90 0-7-16,106-15-9 15,91-3-7-15,72-5 0 0,64-6 6 16,13 0-6 0,170-3-11-16,113-31 11 0,136-9 4 15,72-3-4-15,10 3 0 16,-41 10 2-16,-53-5-2 16,-81 0 3-16,-75 13-3 15,-77-1 2-15,-85 6-1 16,-61 14 3-16,-38-8-3 15,-38 3 5-15,-105-9-6 16,-96 0-6-16,-88 8 5 16,-63 1 1-16,-39 2 1 15,-16 4 1-15,-3 5-2 0,-9 0 3 16,12 0-3 0,38 19 1-16,64 7-2 15,98-6-4-15,110-8 3 0,80-7 2 16,55-5 0-16,61 0 0 15,170-17-11-15,183-34 11 16,170-12 8-16,96 4-8 16,-3 6-6-16,-94 22-9 15,-130 8 9-15,-162 15 6 16,-139 2-1-16,-91 6 1 16,-61 0 0-16,0 0 6 15,-105 0 5-15,-95 0-6 16,-111 0-2-16,-90 0-2 15,-50 0 0-15,0 0 2 16,10 0 0-16,13 0 1 0,36 0-2 16,28 20-2-16,42 5-3 15,70-2-1-15,76 4 3 16,55-14 1-16,66 0-3 16,33-11-11-16,22 1-1 15,0-3 5-15,0 0 1 16,0 0-1-16,33-18-4 15,23-13 12-15,-8-1-10 16,-4 7 6-16,-24 5 5 16,-20 6 0-16,0 2 2 15,0-8-2-15,-39 9-3 16,-90-1-3-16,-88 10-14 0,-97 2 8 16,-96 0-20-16,-67 14 14 15,-2 11 19-15,43 1 1 16,90-9 1-16,95-2 4 15,83-1-6-15,53-9-1 16,39 1 1-16,39 0 0 16,15-6 0-16,22 0 9 15,0 0 4-15,0 0 11 16,36 0-13-16,85-26-9 16,74-11 1-16,88-9-2 15,50-5 1-15,10-4-2 16,-29-2-3-16,-47 12 3 15,-76 7 0-15,-77 18 2 0,-66 12 6 16,-42 5 5 0,-6 3 13-16,0 0-6 0,-44 0-15 15,-39 0 0-15,-48 0-2 16,-31 23 0-16,-6-3-4 16,16 6 2-16,21-9 3 15,18 4-4-15,14-3-1 16,6 3 1-16,18-4 0 15,27-11 1-15,25 0-1 16,23-6 0-16,0 0 0 16,17 0-8-16,59 0-13 15,45 0 21-15,41 0 4 0,15 0-2 16,4 0-2-16,-35 0 0 16,-41 0-1-16,-51 8 0 15,-37-2 0-15,-17 1-1 16,-23 11-3-16,-86 14-22 15,-59 19 27-15,-51 7 3 16,-26 11-2-16,-8-4 0 16,18 4 2-16,22-18-1 15,45-11-1-15,60-15-1 16,48-7-1-16,41-12 0 16,19-1-3-16,8-2 2 15,130-3-12-15,77 0 14 16,97 0 9-16,71-3-9 0,43-14 0 15,19-9 1 1,-16 6 2-16,-42-3-3 0,-71 3 0 16,-104 12 1-16,-88 2 2 15,-80 6-3-15,-44 0 0 16,-12 0-1-16,-103 0 5 16,-85 6 1-16,-83 20-3 15,-75 14-1-15,-43 3-1 16,-25-4 3-16,30 10-3 15,30-4 2-15,67-4-2 16,68-3 1-16,72-13 1 16,89-14-2-16,70-5 0 15,92-6 0-15,130 0 0 16,128 0 8-16,100-24 0 0,62-9-1 16,26-10 0-16,-27 11-4 15,-51 7-3-15,-57 5 2 16,-65 8 3-16,-65 4-3 15,-67 8-2-15,-75 0 1 16,-68 0-4-16,-51 0 2 16,-12 0 0-16,-88 14-7 15,-80 17 8-15,-87 8-1 16,-65 0 2-16,-50 4 1 16,-23-9-2-16,-4 9 1 15,13-6 0-15,34 3-1 16,35-3 1-16,71 0 1 15,76-17-1-15,85-8-1 0,74-4 0 16,40-8-1-16,153 0-6 16,127 0 7-16,131-25 2 15,89-15 4-15,32-9 0 16,-18 3-5-16,-43 3 5 16,-89 3-5-16,-75 9 0 15,-85 5-1-15,-72 9 0 16,-66 14 1-16,-54-3 5 15,-47 6 0-15,-14 0-5 16,0 0-1-16,-75 0-1 16,-49 12 1-16,-35 15 1 15,-22-1 4-15,32-2-2 0,15-4-3 16,38-6 0 0,21 4-2-16,15-4-43 0,27 3-67 15,11 3-123-15,22-6-238 16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2:50.3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10 566 0,'0'0'247'0,"0"0"-110"16,0 0-25-16,0 0-23 0,0 0-35 15,0 0-14-15,-9 0-15 16,9 0-23-16,37 0-1 15,18 0 21-15,15 0 13 16,13 0-11-16,2 0 2 16,-2 0 0-16,-6 0-6 15,-17 0-4-15,-19-6-2 16,-19 6-7-16,-10-4 6 16,-12 4-6-16,0 0-2 15,0 0 0-15,0 0-5 16,0 0-4-16,-34 24 4 15,-14 7 22-15,-5 0-21 16,-2-2 3-16,3-5-1 16,11-6-1-16,4-3 1 15,14-4 0-15,8-5-1 0,8-3 1 16,7-3-3-16,0 0 0 16,0 0-3-16,0 0 0 15,0 0-16-15,45 0 19 16,8 0 7-16,11 0-5 15,-10 0 2-15,4 0-1 16,-24 0-5-16,11 0 6 16,5 11-5-16,-8 7 3 15,-4 4-1-15,-16 1 3 16,-9 1 5-16,-13-2-7 16,0-5 2-16,0 3 4 15,-57-2-1-15,-6-2-1 0,-14-1-5 16,0-6-1-1,8-4-18-15,9 1-38 0,8-6-49 16,27 0-42-16,25 0-117 16,0 0-248-16</inkml:trace>
  <inkml:trace contextRef="#ctx0" brushRef="#br0" timeOffset="519">902 63 729 0,'0'0'251'0,"0"0"-44"0,0 0-22 15,0 0-68 1,0 0-62-16,0 0-23 0,0-37-12 16,13 37-3-16,26 0-8 15,14 0-1-15,7 0 4 16,5 0-8-16,-6 0-1 15,-11 12-3-15,3 11 0 16,-13 5 0-16,-6 9 1 16,-10 1-1-16,-22 8-2 15,0-2 1-15,-5 6 1 16,-50-5-2-16,-8-7-1 16,5-7-10-16,17-20-5 0,13-8 16 15,18-3 2 1,-4 0 3-16,11 0 3 0,-8-3 4 15,0-14 2-15,-1 0 4 16,8 0 1-16,4 2-11 16,0 7 2-16,0 0-3 15,0 2-1-15,4 0-1 16,33 6-1-16,15 0-2 16,2 0 0-16,7 0 0 15,-2 0 0-15,-2 9 0 16,-2 2 0-16,-11-3 0 15,-6 4 0-15,1 2 0 16,-8 4-5-16,7-1-38 16,0-3-54-16,6-6-106 15,17-8-135-15,10 0-119 0</inkml:trace>
  <inkml:trace contextRef="#ctx0" brushRef="#br0" timeOffset="1026">2317 310 449 0,'0'0'540'0,"0"0"-346"0,0 0-16 16,0 0-58-1,0 0-47-15,0 0-40 0,-157-52-23 16,157 52-10-16,33 0-5 15,36 0 5-15,23 0 8 16,6 0-4-16,1 0 2 16,-14-4-4-16,-8 2 0 15,-17-1 2-15,-12-3-1 16,-19 4 3-16,-7-3 0 16,-13-3 15-16,-9 1 7 15,7-1-1-15,-7-10-3 16,0 1-2-16,0-1-7 15,-32-2-4-15,-6 6-8 16,-7-1 3-16,1 5-3 16,6 1 0-16,6 3-2 0,17 6 0 15,7 0 3 1,8 0-1-16,0 0 1 0,0 0-4 16,0 0-2-16,23 0-8 15,28 9 5-15,12 14 5 16,4 3 8-16,4-1-8 15,-8-2 1-15,-3 3 3 16,-15-3-1-16,-13 2-2 16,-17 1 5-16,-15 7-6 15,-9 11-12-15,-84 13-101 16,-50 26-174-16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2:53.6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240 128 381 0,'0'0'250'15,"0"0"-78"-15,0 0-9 16,0 0-45-16,0 0 0 16,0 0-13-16,0 0-11 15,-75-114-26-15,68 105 0 16,4 5-18-16,-3 4-4 0,6 0-11 15,-6 0-20 1,6 0-10-16,-7 0-5 0,-9 4-6 16,-7 31-1-16,-8 10 7 15,-1 16 3-15,10-2 0 16,16-2-2 0,6-5-1-16,0-9 0 0,35-11-13 15,29-13 4-15,18-7 4 16,-2-12 5-16,2 0 0 15,-6 0 0-15,-9-29 4 16,-19-3-3-16,-16-5 9 16,-17-5-1-16,-15-5-1 15,0-4 7-15,-9 0-8 16,-38 8-4-16,-14 9-3 16,1 14-2-16,-1 8 2 15,7 12-13-15,-1 0 12 0,8 9-42 16,9 32-57-16,10 6-75 15,28 3-151-15,0-8-513 16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2:55.3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238 178 813 0,'0'0'159'0,"0"0"-30"0,0 0-20 15,0 0-29-15,0 0-17 16,0 0-9-16,-143-109-10 15,140 101-2-15,3 2-9 16,-6 5-5-16,-1-4-6 16,7 5-11-16,0 0-3 15,-3 0-8-15,3 0-2 16,-12 0-5-16,-4 23 3 0,0 6 4 16,0 6 0-16,4-7 6 15,9 1-6-15,3-4-2 16,0 1 2-16,9-9 5 15,41 3-3-15,7-8-1 16,20-12 3-16,0 0-2 16,-2 0 2-16,-7-3 1 15,-15-20 18-15,-15-4 6 16,-16-6 1-16,-12-5-7 16,-10-5-3-16,0 4-7 15,-47 6-6-15,-21 3-4 16,8 16-3-16,19 8-1 15,13 2-4-15,12 4-11 0,16 12-46 16,0 31-29 0,0 9-130-16,47-7-295 0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2:55.5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4 909 0,'0'0'207'15,"0"0"-65"-15,0 0-41 0,0 0-79 16,0 0-8 0,365-5-11-16,-206 5-3 15,-7 0-69-15,-6 3-269 0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2:55.68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37 842 0,'0'0'120'16,"0"0"-93"-16,0 0-6 15,0 0-11-15,382-26-10 16,-198 20-77-16,-3 1-220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1:28.7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1 157 648 0,'0'0'368'16,"0"0"-194"-16,0 0-16 16,0 0-21-16,0 0-51 0,0 0-42 15,0-126-18 1,9 112-11-16,21 3-10 0,-2 8-4 15,-3 3 0-15,7 0-1 16,12 0 0-16,1 14-3 16,-7 21-3-16,-6 11 4 15,-10 11-1-15,-13 0 3 16,-3-3 0-16,-6-11 2 16,0-12 0-1,0-11-1-15,0-11-2 0,0-9 1 16,0 0 0-16,0 0 7 15,0 0-1-15,0-5 3 16,24-27-9-16,1-8 2 0,10-6-2 16,-4 0 1-1,2 10 0-15,-11 7 2 0,-6 14-3 16,-10 9-2-16,3 6 2 16,4 0-6-16,3 6-1 15,6 20 0-15,0 9 6 16,-3-2-2-16,1 14 2 15,-4-13-2-15,6 0 0 16,-7-11 1-16,1-9 1 16,-6-2 1-16,-4-12-1 15,0 0-1-15,-3 0 0 16,10 0 2-16,9 0-2 16,-3-14 4-16,9-10 3 15,2-1-2-15,-5-4 0 0,-9 6 3 16,-3 3 4-16,-10 6-4 15,-3 11 1-15,6 3-2 16,-6 0-5-16,0 0-5 16,0 6-8-16,0 20 4 15,14 2 9-15,17 1 1 16,1-1-1-16,6-7-1 16,6-11 1-16,-13-6 0 15,8-4 0-15,5 0 0 16,-12 0 1-16,-1-18 1 15,-7-10 4-15,-24-3-4 16,0-7 4-16,0-1 11 16,-16-3-6-16,-23 3 3 0,-21 7-6 15,5 9-5 1,-11 13-3-16,3 6-6 0,16 4 6 16,1 0-9-16,15 29-1 15,18 14-55-15,13 8-68 16,0 1-199-16,32-6-380 15</inkml:trace>
  <inkml:trace contextRef="#ctx0" brushRef="#br0" timeOffset="203">1665 303 957 0,'0'0'243'16,"0"0"-72"-16,0 0-32 15,0 0-51-15,0 0-37 16,0 0-37-16,0-8-5 16,0 8-9-16,0 0-41 15,10 0-87-15,21 14-151 16,21 0-255-16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2:55.8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53 245 0,'0'0'614'0,"0"0"-442"16,0 0-38-16,0 0-49 16,0 0-53-16,390-43-16 0,-266 41-9 15,10-6-7 1,-16 8-8-16,-21 0-121 0,-20 0-165 16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2:56.3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 26 344 0,'0'0'608'0,"0"0"-438"15,0 0 17-15,0 0-42 16,0 0-50-16,0 0-39 0,0-29-18 16,0 29-4-16,0 0-18 15,0 23-12-15,0 20 2 16,-8 14 13-16,3 0-4 15,5 6-9-15,0 0 3 16,0 2-9-16,0-4 5 16,0-7-3-16,22-5-4 15,-9-9-7-15,3-9-82 16,-7-5-96-16,4-9-238 16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2:54.0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124 204 747 0,'0'0'230'0,"0"0"-69"16,0 0-5-16,0 0-41 16,0 0-38-16,0 0-33 15,-79-49 0-15,71 49-10 16,8 0-30-16,-11 0-4 16,8 8-3-16,-11 24 3 15,5 11 1-15,9 0 1 16,0-3-2-16,9-9-2 15,36-5 1-15,3-8 1 16,5-8 0-16,8-1 0 16,5-9 5-16,-1 0-1 15,-5 0-1-15,-16-11 4 16,-13-12 5-16,-9-10 10 16,-22-6 2-16,0-11-10 15,-8-3-4-15,-53 5-4 0,-15 2-3 16,-1 18-3-16,11 11-1 15,13 8-10-15,26 9 5 16,8 0-41-16,19 5-35 16,0 30-40-16,13 1-78 15,48 3-108-15,18 0-445 16</inkml:trace>
  <inkml:trace contextRef="#ctx0" brushRef="#br0" timeOffset="377">1010 236 644 0,'0'0'268'0,"0"0"-94"16,0 0-18-16,0 0-26 15,0 0-38-15,0 0-39 16,-102-92-8-16,90 92-15 16,2 0-20-16,-3 8-8 15,4 23-2-15,3 12 4 16,6 3-3-16,0 0-2 15,0-3 2-15,50-3-2 16,5-9 1-16,5-11 0 16,-2-11-1-16,8-9 2 15,-3 0 2-15,4-6-1 16,-13-25 10-16,-16-9-5 16,-7-3 6-16,-23-6 10 0,-8-2-6 15,0 2-9-15,-39 4-1 16,-31 10-7-16,-5 14-2 15,7 5 0-15,27 10-2 16,18 4-31-16,23 2-46 16,0 14-66-16,0 23-10 15,17 12-83-15,27-7-258 16</inkml:trace>
  <inkml:trace contextRef="#ctx0" brushRef="#br0" timeOffset="729">1887 155 704 0,'0'0'201'0,"0"0"-49"0,0 0-7 15,0 0-32-15,0 0-46 16,0 0-32-16,-127-55-25 16,117 85 1-16,10 9-7 15,0-2 0-15,22 3 0 16,38-2 2-16,17-1-4 15,16-6 4-15,1-11-3 16,-4-8 4-16,-11-12 8 16,-12 0 13-16,-20-6 10 15,-12-20 12-15,-13-11 1 16,-19-3-17-16,-3-2-14 16,0-11-5-16,-22 3 2 15,-41 4-15-15,-20 9-2 0,7 11-9 16,6 12 4-16,16 11-3 15,32 3-7-15,22 0-55 16,0 23-74-16,54 8-117 16,45 2-264-16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05.75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0 881 0,'0'0'156'16,"0"0"0"-16,0 0-6 16,0 0-40-16,0 0-56 15,0 0-23-15,-4-11-12 16,4 11-5-16,0 0-6 15,0 0-8-15,26 22 0 16,8 10 6-16,7 8 3 16,11 3-9-16,-5 0 5 15,20 5 4-15,-3-2-5 0,6-6 2 16,6-3 6 0,-9-5-4-16,-7-7-2 0,-6 1 1 15,0-6-2-15,0-3-3 16,1-3-1-16,4-8 8 15,8-3-5-15,13-3 3 16,11 0 4-16,-8-6-5 16,-7-15-1-16,-21-7 10 15,-11-3 6-15,-13 0-2 16,-15-10-1-16,-2-1-2 16,-14-1-2-16,0 6-10 15,0-1 7-15,0 11-3 16,-20 6-2-16,10 6 5 15,4 10-10-15,3 2 7 16,3 1-8-16,0-2 0 0,-6 1 0 16,6 1 0-16,-13 2-3 15,10 0-2-15,-26 0-3 16,-16 0 6-16,4 5 1 16,-19 9 2-16,13 4-1 15,8 0 0-15,1-2 0 16,0 1-2-16,10-3 1 15,6-5 1-15,11-3-4 16,11-6 1-16,0 0 3 16,0 0 0-16,8 0-14 15,45-3 4-15,17-19 9 16,13-7 1-16,-11-3 2 0,-20 10 1 16,-14-2-2-16,-16 16-1 15,-13 5 2-15,-2 3-2 16,-7 0 2-16,0 0-2 15,0 0-3-15,22 0-5 16,9 14 0-16,14 9 5 16,-4 0 3-16,-6 3 0 15,4 0 0-15,-7-1 0 16,-7 4-35-16,3 0-32 16,-6 0-67-16,-6-7-179 15,6 0-344-15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2:56.94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212 199 721 0,'0'0'226'0,"0"0"-86"16,0 0 7-16,0 0-19 15,0 0-42-15,0 0-58 16,-124-38-10-16,88 71-10 16,5 6 6-16,15 1-9 15,16 1 4-15,0-1-1 16,0-9-6-16,11-3 3 15,33-4-5-15,16-10 8 0,9-9 1 16,8-5-3 0,0 0 12-16,-11 0 9 0,-11-25 2 15,-11-3-5-15,-13-10-1 16,-21-5 4-16,-10-8-10 16,0-4-9-16,-22 4-4 15,-27 8-3-15,2 14 1 16,9 12-4-16,-1 13-5 15,1 4-2-15,4 0-24 16,-4 7-44-16,6 30-32 16,17 12-87-16,7 8-186 15</inkml:trace>
  <inkml:trace contextRef="#ctx0" brushRef="#br0" timeOffset="368">860 267 681 0,'0'0'271'0,"0"0"-105"0,0 0 6 15,0 0-48-15,0 0-52 16,0 0-23-16,-50-113-22 16,40 113-9-16,-7 0-12 15,3 20-6-15,0 20 0 16,4 4 2-16,10 0 0 0,0-1-2 15,24-9 2 1,23-8-2-16,19-12 2 0,5-11 3 16,-2-3-2-16,14 0 6 15,-14-11 8-15,-9-15 10 16,-14-11-5-16,-31 0 3 16,-15-7-7-16,0-1-9 15,-28 3-6-15,-33 7 0 16,1 6-3-16,2 18-6 15,8 11-4-15,9 0-55 16,3 14-68-16,8 26-116 16,24 3-181-16</inkml:trace>
  <inkml:trace contextRef="#ctx0" brushRef="#br0" timeOffset="741">1588 176 632 0,'0'0'424'16,"0"0"-232"-16,0 0-26 15,0 0-45-15,0 0-60 16,0 0-27-16,-124-91-20 16,124 91-14-16,0 12-2 15,0 24-3-15,0 13 5 16,0 2 1-16,31-2 0 15,24-6 1-15,21-9-2 0,10-10 1 16,8-16-1-16,-7-6 2 16,-18-2 6-16,-17 0-5 15,-15-19 17-15,-18-13 13 16,-19-11-11-16,0-3-4 16,-9-2-3-16,-57-3-3 15,-11 4-10-15,3 8-1 16,8 13-2-16,22 12-1 15,5 14-8-15,14 6-61 16,3 39-26-16,6 15-83 16,16 3-242-16</inkml:trace>
  <inkml:trace contextRef="#ctx0" brushRef="#br0" timeOffset="1131">2581 176 821 0,'0'0'253'0,"0"0"-59"15,0 0-28-15,0 0-58 16,0 0-38-16,0 0-37 16,-124-54-20-16,124 63-13 15,-6 21 0-15,3 8 1 16,3 0 2-16,0-4 0 15,0-1 0-15,3-3-1 16,42-5-1-16,9-7 0 0,15-4 8 16,8-14-6-16,6 0 2 15,-20 0 1-15,-12-3 13 16,-20-26 8-16,-17-10-5 16,-14-8-2-16,0-4-5 15,-22-1-7-15,-39 1-1 16,1 5-6-16,-1 15-1 15,14 5-1-15,9 15-2 16,5 8-17-16,-2 3-41 16,-2 12-58-16,14 24-117 15,8 4-259-15</inkml:trace>
  <inkml:trace contextRef="#ctx0" brushRef="#br0" timeOffset="3246">3339 154 804 0,'0'0'188'0,"0"0"-43"15,0 0 9-15,0 0-55 16,0 0-23-16,0 0-38 0,-71-38-17 16,27 38-10-1,5 0-1-15,1 0 5 0,13 0-4 16,-10 9-1-16,15 11-1 16,-2 9-5-16,6-4 7 15,16 7-9-15,0-1 1 16,0 1 7-16,27-1-10 15,39-5 8-15,-3-6 1 16,20-12 6-16,-7-4 5 16,1-4 7-1,-14 0 7-15,-7-12-7 0,-20-11 8 16,-7-9-5-16,-20-7-1 16,-9-5-6-16,0-4-10 15,-16 2 3-15,-37 6-15 16,-2 9 2-16,1 13-3 15,7 10-1-15,-11 8-16 16,1 8-54-16,-16 41-38 0,-6 8-83 16,-4 1-418-1</inkml:trace>
  <inkml:trace contextRef="#ctx0" brushRef="#br0" timeOffset="6959">3697 594 869 0,'0'0'192'0,"0"0"-32"16,0 0-4-16,0 0-44 15,0 0-47-15,0 0-22 16,-45-29-15-16,45 29-10 15,0 0-9-15,0 0-2 16,0 0-3-16,0 0 1 16,0 0 3-16,0 0-8 15,0 17 1-15,28 21 8 16,5 1 4-16,11 7-1 0,16 0-8 16,10-3 7-16,17 0-10 15,7-6 11-15,2-9-12 16,-8-4 3-16,-11-11 2 15,-20-1-1-15,-7-6 2 16,-11-6-1-16,5 0-4 16,10 0 8-16,1-6 10 15,5-17-1-15,4-12-7 16,2-4 6-16,-6-13-10 16,4-8 0-16,2-3 3 15,-1 5-8-15,-15 8 0 16,-12 11 2-16,-18 11 2 15,-15 9-2-15,-5 4 3 0,0 6 2 16,0-1-3-16,0 4 2 16,0 6-5-16,0 0-1 15,0 0 0-15,0 0 0 16,0 0-1-16,0 0-2 16,0 0-3-16,-5 0 1 15,-28 0-4-15,-14 16-4 16,-8 8 11-16,-11 5 3 15,12-4-3-15,9-2-1 16,14-3 0-16,-1-6 2 16,4-2-2-16,6-4 0 15,6-3-1-15,10-5 1 16,6 0-6-16,0 0 6 0,0 0 1 16,0 0 0-16,6 0 0 15,38-21-7-15,3-14 4 16,27-11 3-16,-2 3 2 15,5 6-2-15,-11 9 0 16,-20 16-2-16,-24 10 2 16,-22 2 0-16,9 0-7 15,23 10-4-15,6 22-1 16,15 5 12-16,-1 4-2 16,-14 1 2-16,3-1-7 15,-2-1-42-15,-5 3-32 16,-15-1-42-16,-12-1-148 15,-7-7-450-15</inkml:trace>
  <inkml:trace contextRef="#ctx0" brushRef="#br0" timeOffset="10122">2680 916 428 0,'0'0'319'16,"0"0"-138"-16,0 0-37 16,0 0-17-16,0 0-11 15,0 0-22-15,-9-62-25 16,9 62-20-16,0 0-13 16,0 0-14-16,0 0-11 15,0 0-5-15,0 3-6 16,0 28 0-16,0 12 0 15,3 5 2-15,32 1-1 0,4-3 2 16,-3-9-2 0,6-5 1-16,3-4-1 15,0-5-1-15,-7-6 0 0,-13-5 5 16,3-7-4-16,-6-5 2 16,10 0-1-16,-6 0 0 15,12 0 7-15,-3-5 4 16,-10-12 6-16,3-6-3 15,-1-3-1-15,-8 0 1 16,-16 0-1-16,-3 4-1 16,0-7-8-16,0 6 3 15,0 0-9-15,0 9 7 16,0 3-4-16,0 7-2 0,-3 2-1 16,3-1 7-16,0 3-5 15,0 0-1-15,0 0-1 16,0 0 0-16,-7 0-4 15,7 0-1-15,0 0 1 16,0 0 1-16,0 0-1 16,-6 0-1-16,-16 0-5 15,-3 20 10-15,-14 0 0 16,1 0 4-16,0-6-2 16,10-2 2-16,11-9-4 15,7 0-4-15,10-3 4 16,0 0 2-16,0 0 5 15,0 0-3-15,0 0-1 16,0 0-3-16,4-6 3 0,24-18-3 16,11-2 0-16,-8 1 0 15,-2 9 2-15,-4 1-3 16,-9 6 1-16,4 3 0 16,-12 6-1-16,9 0-4 15,-1 0 0-15,6 0 1 16,0 18-2-16,3 4 6 15,-3 2 0-15,8 4-2 16,-5-2-2-16,3 6-75 16,-6-4-100-16,-15-6-316 15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11.849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305 115 416 0,'0'0'298'0,"0"0"-128"16,0 0-64-16,0 0-16 15,0 0-3-15,0 0-37 0,-31-20-8 16,31 16-4-16,0 4 3 15,0 0-13-15,0 0-4 16,0 0-10-16,0 0-8 16,0 0-1-16,0-2-2 15,14-7-3-15,41-4 0 16,22 0 0-16,5-1 7 16,-5 0-7-16,-14 5 1 15,-25 1-1-15,-4 3 1 16,-31 1 4-16,-3 4-3 15,0 0 2-15,0 0 0 16,0 0-4-16,-22 0 0 16,-31 0-5-16,-18 0 4 15,-11 17 1-15,7 0 0 16,-2 3 1-16,6 1-1 0,8-1 0 16,-9 0 0-1,17-4 1-15,14-1-1 0,19-8 0 16,16-6 0-16,6-1 1 15,0 0-1-15,0 0-2 16,9 0 1-16,35-8-2 16,11-13 3-16,-5 5 6 15,-2 2-5-15,-9-1-1 16,-11 2 1-16,-9 6 0 16,0 1-1-16,-3 1 0 15,-13 2 0-15,-3 3-1 16,0 0 5-16,0 0-8 0,0 0 4 15,0 0-1-15,0 0-5 16,0 6 6-16,-16 17 1 16,-25 2 4-16,-4-2 0 15,1 0-5-15,-4 0 0 16,3-4 0-16,1 1 5 16,19-2-5-16,3-4 0 15,15-8-1-15,4-1 1 16,3-5 2-16,0 0-2 15,0 0-6-15,3 0 2 16,57 0 4-16,33 0 3 16,20-5 0-16,19-12-2 15,-19 0 4-15,-23 2-4 0,-33 6-1 16,-35 4 1 0,-10 5 1-16,-12-3-2 0,0 3 0 15,0 0 1-15,-28 0-2 16,-48 3-4-16,-23 26 5 15,-9 1 3-15,10-1-2 16,21-3-1-16,30-5 0 16,8-5 0-16,17-2 0 15,14 1-1-15,0-3 0 16,8 2 1-16,0-8 0 16,0 0 0-16,0-1-4 15,0-2 4-15,49-3 2 0,26 0 2 16,18 0 1-1,11-6-2-15,-11-14-1 0,-18 9 2 16,-20-1-4-16,-27 4 2 16,-12 8-1-16,-16-4 4 15,0 4 2-15,0 0 0 16,0 0 16-16,0 0-3 16,0 0-8-16,-16 0-12 15,-34 0-1-15,-11 0 1 16,-2 19 0-16,3-1 0 15,5 8 0-15,8-2 4 16,9-7-4-16,2 3 0 16,22-6 0-16,3-6-2 15,11-2 0-15,0-6 2 16,0 0-1-16,0 0 1 0,25 0-5 16,49 0 5-16,17-8 1 15,11-12 2-15,-12 3 1 16,-15 0-2-16,-26 8-1 15,-24 3-1-15,-19 6 0 16,-6 0 0-16,0 0 0 16,0 0-7-16,-42 0 1 15,-52 17-2-15,-8 9 8 16,-2 0 1-16,17 0-1 16,34-9-1-16,20-1 1 15,11-4 0-15,9-3-3 16,13-4 3-16,0-1-1 0,0-4-1 15,16 0 2-15,58 0 0 16,28 0 8-16,5-4-8 16,-2-16-2-16,-35 6-61 15,-25 3-89-15,-37 5-153 16,-8 3-502-16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20.397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0 952 898 0,'0'0'161'0,"0"0"-16"15,0 0 22-15,0 0-54 16,0 0-38-16,0 0-23 0,0 0-25 16,12-26-9-16,13-2 7 15,27-9-19-15,11-1 2 16,20-2-4-16,2 3-4 15,14 3 2-15,5 3-1 16,-11 5-1-16,-18 6 0 16,-26 8 0-16,-11 7 0 15,-26-1 0-15,-2 3-1 16,-10 3 2-16,0 0-1 16,0 0 0-16,0 0 3 15,0-3-3-15,0 1 0 16,-10-2-1-16,-28-2-6 0,-18-2 6 15,1 2 0 1,17 1 1-16,7-2 0 0,8-1-1 16,8 3 1-16,-7 0 2 15,17 1-2-15,5 1 0 16,0 1 0-16,0 2 0 16,0 0-11-16,0 0 4 15,16 0-9-15,45 0 9 16,18 0 4-16,26 0 5 15,4 0-2-15,-18 9 0 16,-14 4 0-16,-24 4 0 16,-29 3 0-16,-15 3 0 15,-9-3 0-15,0 9 0 16,-17-4 2-16,-36 3-2 16,-7-4 0-16,-1-1-43 0,7 1-67 15,13-3-79 1,19-3-103-16,22-7-249 0</inkml:trace>
  <inkml:trace contextRef="#ctx0" brushRef="#br0" timeOffset="661">1312 755 679 0,'0'0'259'16,"0"0"-101"-16,0 0-8 15,0 0-30-15,0 0-35 0,200-169-34 16,-131 114-5 0,8-4-26-16,-11-6 0 0,-18 1 1 15,-10-3-11-15,-9 0 8 16,-14-2-2-16,-8 12-8 16,-7 11 8-16,0 23-3 15,0 12 0-15,0 8-3 16,0 3-10-16,-22 0-5 15,-29 34-1-15,-13 17 6 16,-2 16 6-16,25-2-5 16,11 1-1-16,24 0 0 15,6-6 0-15,0-9 0 16,0-10-1-16,52-11 1 16,-8-9 0-16,3-7 0 15,8-12 1-15,-11-2-1 0,3 0 5 16,-14 0-1-16,-5-16-3 15,-6-7 3-15,-15-2 1 16,-4 1-3-16,3 4-1 16,-6 9 0-16,0 6 1 15,0 5-2-15,0 0-3 16,0 0-2-16,0 0-3 16,0 19 6-16,16 15 1 15,23 0 2-15,14 1-1 16,14-7 1-16,9-1 0 15,-6-10-1-15,-9-8 0 0,-8-9 1 16,-8 0 3-16,-14 0 0 16,-6-15 2-1,-17-13-2-15,-8-10 2 0,0-2-2 16,-27-6-2-16,-39-2 2 16,-3 5-4-16,-8 8-6 15,8 13 6-15,8 10-8 16,10 10-19-16,13 2-19 15,12 0-58-15,10 28-58 16,10 9-104-16,6 0-115 16</inkml:trace>
  <inkml:trace contextRef="#ctx0" brushRef="#br0" timeOffset="1245">2703 438 134 0,'0'0'627'0,"0"0"-427"15,0 0-45-15,0 0-8 16,0 0-35-16,0 0-42 16,6-140-13-16,-6 134-24 15,0 3-8-15,0 3-23 16,0 0-2-16,0 0-7 16,0 0 0-16,0 19 7 15,0 10 0-15,0 5 3 16,0 7-2-16,22-2-1 15,10 11 2-15,13-5 0 0,-4 1-2 16,3-3-3-16,5-9 3 16,-11-6 2-16,-10-7-1 15,-6-13 1-15,-22-2-2 16,0-6 0-16,0 0 0 16,0 0 2-16,-38 0-2 15,-15 0 0-15,1-7 3 16,14-12 2-16,16-1-4 15,19-5 3-15,3-10-2 16,0-7-2-16,0-11-6 16,38-9 6-16,20-4 1 15,2 0-1-15,-7 12 3 16,-18 8 0-16,-15 9-1 16,-1 9 1-16,-16 10 4 0,3 10 4 15,-6 5 12-15,0 3 2 16,10 0-16-16,9 3-9 15,0 34-3-15,9 20 3 16,0 3 7-16,-12 6-7 16,1-7 6-16,-1-4-4 15,0-9 1-15,-1-6-3 16,-2-6 0-16,3-8-9 16,-7-5-52-16,13-13-58 15,0-8-138-15,0 0-105 16,-17-23-382-16</inkml:trace>
  <inkml:trace contextRef="#ctx0" brushRef="#br0" timeOffset="1381">3198 403 482 0,'0'0'268'0,"0"0"-76"16,0 0 0-16,0 0-29 16,0 0-131-16,0 0-29 15,162-34-3-15,-69 34-30 16,-27-6-462-16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34.069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22 209 643 0,'0'0'173'0,"0"0"-28"15,0 0-15-15,0 0-5 0,0 0-70 16,0 0-28-16,115-80 5 16,-8 60-12-16,55-6-2 15,28-3-5-15,17 6-1 16,-16 6-6-16,-39 6-2 15,-31 8 0-15,-44 3-3 16,-30 0 0-16,-38 0-1 16,-9 0 0-16,0 0-5 15,-3 0-5-15,-95 34 8 16,-64 20 2-16,-57 9 19 16,-26-2-16-16,12-7 2 15,46-15-5-15,57-9 4 16,54-11-4-16,51-10-3 15,19-6 3-15,6-3 0 0,0 0-1 16,15 0-1-16,52 2 1 16,31 2 1-16,27-4 9 15,13 0-9-15,-1-4 10 16,-7-10-8-16,-15 0 1 16,-16 3-2-16,-33 8 0 15,-17 0-1-15,-21 0 0 16,-19 3-1-16,-9 0 1 15,0 0-3-15,0 0-3 16,-48 9-8-16,-56 25 12 16,-55 15 2-16,-31 2 3 15,-11 0-3-15,26-8 1 16,58-11-1-16,44-12-1 0,48-13-5 16,25 0-7-1,0-4-2-15,31 0 11 0,75-3 3 16,45 0 1-16,40-6 10 15,-3-16-7-15,-14 2-2 16,-44 5 1-16,-46 6-2 16,-53 9 0-16,-25 0-1 15,-6 0-3-15,-9 0-8 16,-87 32-29-16,-59 19 30 16,-42 7 11-16,21-9 5 15,44-10-2-15,58-13-1 16,55-3-1-16,19 0-1 0,0-9 0 15,93-3 1 1,53-11 4-16,60-2-5 0,33-38-101 16,-2-6-369-16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34.495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0 164 694 0,'0'0'93'15,"0"0"-91"-15,0 0 14 16,0 0 62-16,376-55 1 16,-221 33-29-16,17-1-19 15,-26 5-7-15,-44 4-11 0,-42 9 7 16,-38 5-6-16,-22 0-5 15,0 0 1-15,0 0 0 16,0-3 3-16,0 3 8 16,-5-6 7-16,-18-3-27 15,-9 4-1-15,-15 2 0 16,-14 3-16-16,-21 0-69 16,-20 0-66-16,-2 8-109 15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41.53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177 259 711 0,'0'0'210'0,"0"0"-94"16,0 0 19-16,0 0-38 16,0 0-23-16,0 0-10 15,-11-164-9-15,16 127-21 16,1 9 15-16,-6 10-6 0,0 10-9 16,0 4-12-16,0 4-7 15,0 0-15-15,-6 0-2 16,-27 12-13-16,-11 26 14 15,-3 11 0-15,15 8 1 16,26 5-2-16,6 4-5 16,6 6 0-16,51-1 4 15,15-6-5-15,-7-4-1 16,1-12-4-16,-24-9-7 16,-14-12-3-16,-18-13-22 15,-10-7-9-15,0-8 16 16,0 0 38-16,0 0 0 0,-26 0 4 15,-5 0 7 1,8-5-6-16,10-4 1 0,13-3 1 16,0 1-3-16,0-7-4 15,16-2-1-15,35-2-1 16,3-4 2-16,-7 3 1 16,-1 6 0-16,-15 7 0 15,-9 3 2-15,-15 7 0 16,-7 0 0-16,6 0-3 15,-6 7 0-15,9 20 0 16,7 19 23-16,-2 5 11 16,-6 6-7-16,0 1-7 15,-8 2-3-15,0-6 2 16,0-5-5-16,0-6-5 16,0-12-5-16,0-11 6 0,0-12-7 15,0-8 2-15,0 0-3 16,0 0 20-16,0 0 6 15,0-17 1-15,0-28-6 16,0-24-20-16,0-14-6 16,0-11 8-16,22-6-4 15,3 11-1-15,-3 20 1 16,0 18-2-16,3 20-3 16,-3 13 2-16,17 13-3 15,21 5-9-15,11 0 6 0,11 28 6 16,-13 12-5-1,-14 1 7-15,-17-5-5 0,-23-1-3 16,-15-4 0-16,0 3 1 16,0-2-3-16,-41 0 4 15,-20-1-9-15,-5-8-16 16,9-5 12-16,23-10-6 16,17-6 12-16,17-2 13 15,0 0 0-15,0 0 3 16,0-2 0-16,23-21-3 15,24-8-4-15,4-4 4 16,10 0 1-16,-8 1 1 16,-5 5-1-16,5 4-1 15,2 5 2-15,-11 2 0 16,5 10-1-16,-12 6-1 0,-8 2 2 16,-1 0-4-16,-9 0 2 15,3 10-1-15,-5 8 1 16,5-4 0-16,-9-5-1 15,-4-4 0-15,-9-2 1 16,0-3 1-16,0 0 0 16,0 0 5-16,0 0-2 15,0 0 13-15,-6 0 10 16,-32-8-1-16,-10-12-21 16,10 3-4-16,0 3 5 15,10 4-6-15,12 8 2 16,5 2-1-16,5 0-1 0,-16 0-6 15,-3 34-7-15,3 15 10 16,-1 0 3-16,17-4 0 16,6-4 0-16,0-16-4 15,0-11 3-15,13-11-10 16,12-3 4-16,3 0 7 16,-1 0 3-16,1-24 2 15,-6-1-2-15,-12 3 3 16,-4-7-5-16,-6 6 2 15,0 7 3-15,0 4-2 16,0 9-2-16,0 3 7 16,0 0-9-16,0 0-11 15,0 15-5-15,0 16 16 16,0 3 0-16,0-2 2 16,9-7-1-16,26-11-1 0,6-5 3 15,3-6-3-15,17-3 1 16,16 0-1-16,-1-20 8 15,-7-9-6-15,-8-2 0 16,-17-1 3-16,-12-2-1 16,-9 2-1-16,-1 12-1 15,-13 9 1-15,-9 8-3 16,7 3-2-16,15 0-3 16,-3 0-3-16,19 14 3 15,1 9 1-15,-2-6 3 16,1 0-1-16,-9-6 2 0,-6-7 5 15,-15-1-4-15,-8-3 0 16,0 0-1-16,0 0 4 16,0 0 4-16,0 0 1 15,0-7-8-15,-16-4-1 16,-15 4 0-16,-7 3-6 16,0 1-1-16,-7 3 5 15,1 0-6-15,6 3 5 16,13 23 1-16,12 3 0 15,13 2 0-15,0-3 1 16,57-5-3-16,28-8 4 16,17-12-2-16,13-3-1 15,-4 0 3-15,-19-21 3 16,-16-5 0-16,-28-2-1 0,-9-1 2 16,-25 0 2-1,-14-1 5-15,0-2-3 0,0 5 8 16,-14-1 1-16,-25 14-5 15,13 8-4-15,-2 6-6 16,0 0-3-16,-5 15 1 16,2 25 0-16,8 14 2 15,17 0-1-15,6-1-1 16,22-7 0-16,46-10-1 16,10-7-2-16,4-9 1 15,11-12-23-15,-4-8-17 16,3 0-63-16,-12 0-147 0,-20-17-162 15</inkml:trace>
  <inkml:trace contextRef="#ctx0" brushRef="#br0" timeOffset="2195">3693 559 769 0,'0'0'252'16,"0"0"-109"-16,0 0 42 15,0 0-57-15,0 0-46 16,0 0-38-16,-146-150-6 16,137 146-6-16,9 4-6 15,0 0-16-15,0 0-10 0,0 0-2 16,-13 19-11-16,-3 21 10 16,-7 12 3-16,7 5 5 15,10 0-5-15,6-6 1 16,0-2 1-16,19-11-3 15,29-10 1-15,0-8-2 16,-4-11 2-16,1-3 1 16,-7-6 3-16,3 0 0 15,3-10 1-15,11-21 4 16,-5-3 4-16,-9-6-6 16,5-3 4-16,-15 0-8 15,1 4 0-15,-4 12 0 16,-6 13-3-16,4 9 0 15,12 5-3-15,13 0-2 0,2 14 2 16,-4 20-4-16,-11 6 3 16,-4 0 4-16,-15 0-3 15,-5-3 1-15,-5-3 2 16,-2-5 0-16,-1-9 1 16,-3-8-1-16,10-10-3 15,-4-2 0-15,20 0 6 16,16-11 1-16,2-20 4 15,0-12-6-15,-1-3 0 16,-18-6 5-16,-25 1-4 16,-3 5 0-16,0 9 2 15,0 11 3-15,-23 12-4 16,4 11 5-16,0 0-9 0,10 3 0 16,-20 17-12-16,4 29 11 15,9 20-3-15,10-3 4 16,6-3-1-16,16-12 1 15,37-11 0-15,7-13 2 16,1-14-2-16,-1-6 6 16,1-4-2-16,-4 0 0 15,3-26-1-15,-8-8-2 16,-5-1 5-16,-3-5-4 16,-11 6 4-16,-11 6-3 15,-13 8 0-15,4 11-2 16,-10 6 1-16,3 3-4 0,7 0-2 15,3 8-9-15,6 21 13 16,-5 3-1-16,-9-1 1 16,6-5 0-16,-11-6 0 15,-3-12-1-15,6-2 0 16,-6-6 1-16,0 0 1 16,0 0 3-16,0 0 0 15,0-17-1-15,0-12-3 16,0 1-1-16,-17 0 1 15,6 7-2-15,-6 4 1 16,7 11 1-16,-2 6-5 16,-4 0-8-16,0 18-1 15,-6 25 4-15,6 8 9 0,16 0-1 16,0-13-1 0,0-10 3-16,16-11-8 0,13-8 5 15,2-9 3-15,2 0 2 16,5 0 3-16,6-20-2 15,-13-12-1-15,-1 1 0 16,-8-1 2-16,-14 7-4 16,0 8 4-16,-2 9 1 15,-6 8 5-15,0 0-6 16,0 0-4-16,0 0-1 16,0 0-12-16,16 25 5 15,6 0 8-15,9-2 2 16,7-5-1-16,7-10 1 0,-4-5-2 15,13-3 2-15,-4 0-1 16,5-11 4-16,-8-24-2 16,-1-8 0-16,-15-5-1 15,-9-13 1-15,-12-7-3 16,-10-10 8-16,0-1 3 16,0 8-8-16,-25 8 4 15,-7 25 7-15,4 21 0 16,17 11-2-16,-2 6-12 15,4 23-6-15,-4 37-7 16,4 23 13-16,3 9 1 16,6-4 6-16,0-5-6 15,0-11-1-15,0-7 3 16,0-13-6-16,0-15-10 0,0-14-38 16,0-11-20-16,0-10-30 15,0-2-28-15,0-8 35 16,0-33-9-16,0-10-85 15,0 0 154-15,0-2-6 16,-16 11 7-16,-16 11 33 16,1 11 5-16,9 11 10 15,8 7 39-15,14 2-1 16,0 0-17-16,0 2-34 16,0 18 85-16,22 3-34 15,30-8-24-15,23-4 10 16,12-8 7-16,15-3 7 0,8 0-25 15,-14 0-17-15,-2-6-3 16,-7-14 0-16,-17 0 3 16,-20-3 21-16,-18-3 4 15,-23 0 4-15,-9-5 7 16,0 3-11-16,-15 4-16 16,-23 14-5-16,22 6-2 15,-6 4-13-15,-1 4 0 16,-2 32-11-16,-13 16 11 15,6 2 1-15,13 4-1 16,16-4 2-16,3-6-4 16,0-10 2-16,41-9-3 15,25-13 3-15,5-10 0 16,5-6 3-16,-6 0-1 0,3 0 4 16,-20-20-6-16,-4-6 3 15,-12-3-1-15,1-2 0 16,1 3 1-16,-10 4 1 15,-7 14-5-15,9 4 2 16,2 6-2-16,5 0-7 16,-1 2-1-16,-5 27 2 15,-4 0 4-15,-18-4 2 16,-4-5 0-16,2-8-6 16,-8-9 7-16,3-3-1 15,-3 0 1-15,0 0 6 16,0 0 2-16,0-21 0 15,-3-10-5-15,-27 0-1 0,14 3 0 16,-6 4 0-16,0 10-1 16,6 8 1-16,-7 6-2 15,-18 0-11-15,-9 26-5 16,-4 23 16-16,9 14 2 16,29-6-2-16,16-8-3 15,6-10-5-15,43-14 2 16,11-12-3-16,-10-13 8 15,8 0 0-15,-1-9 2 16,1-31 6-16,14-17-5 16,7-20 11-16,14-17 5 15,18-15-4-15,-18-6 5 16,-18 4 5-16,-27 11-5 0,-33 19-4 16,-15 28 0-16,0 21-1 15,0 23-3-15,0 9-11 16,0 6-8-16,-31 57-9 15,-13 29 17-15,19 27 4 16,25-1-4-16,0-13 1 16,78-13-3-16,37-21-10 15,15-22-45-15,7-23-25 16,-17-18-73-16,-34-8-267 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1:31.29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0 242 981 0,'0'0'199'16,"0"0"-33"-16,0 0-25 15,0 0-44-15,0 0-21 16,0 0-31-16,0-63-10 0,0 63 0 16,0 0-10-1,0 0-7-15,0 0-10 0,0 0-8 16,0 23 0-16,9 17-11 15,8 18 11-15,2 14 9 16,-3-1-9-16,-13 0 4 16,3-2-3-16,0-8 0 15,-6-19 0-15,0-16-1 16,0-15 1-16,0-11 1 16,0 0 0-16,0 0-1 15,0 0 4-15,0 0 0 16,0-23 0-16,0-15-4 15,0-4-1-15,22-4-1 16,4 12 0-16,13 5-1 16,5 12-2-16,-6 14-5 0,9 3-4 15,8 0-4 1,-5 18 0-16,-6 15 3 0,-17 5-2 16,-16 2 7-16,-11-3-12 15,0-2 11-15,0-7 2 16,-38-8 2-16,-12-5 6 15,-5-13 0-15,8-2 0 16,9 0 0-16,3 0 0 16,26 0 4-16,1-2-3 15,8-2-1-15,0 4 0 16,0-5-1-16,0-1 1 16,46-8 0-16,17-5-2 0,13-2 2 15,0-5 0 1,-8-3 0-16,-9 3 2 0,-10 1-1 15,-18 8-1-15,-12 1 5 16,-9 3 0-16,-10-2 14 16,0-1-5-16,0-4-2 15,0 0 0-15,0 0-1 16,0 8 1-16,0 3 2 16,-7 7-9-16,4 2 0 15,3 0-5-15,0 0-4 16,-6 17-7-16,6 15 8 15,0 8 3-15,0 3 1 16,0-6 1-16,0-1-2 0,25-7 3 16,10 0-3-1,6-9 0-15,17-8 0 0,-1-7 1 16,10-5 1-16,-7 0 2 16,1-17 1-16,-8-24-4 15,4-6 5-15,-5-14-5 16,-14-2 7-16,-7 0 0 15,-18 3 5-15,-13 3-5 16,0 1 1-16,0 6 0 16,-19 16-6-16,-13 11 6 15,15 15-4-15,9 8 2 16,2 0-7-16,6 0-6 16,-8 0-8-16,2 23-2 15,3 22 16-15,3 20 3 16,-5 16 1-16,5-1-4 0,0 9 3 15,0-12-3-15,0-9-8 16,28-16-6-16,-9-17-30 16,9-15-14-16,1-12-9 15,-4-8-27-15,8 0-31 16,-11 0-28-16,6-32 27 16,-12-16 35-16,-10-11 1 15,-6-2-78-15,0 10 159 16,-44 10 9-16,-17 7 56 15,7 11 32-15,9 11-14 16,15 7-5-16,19 5-9 16,11 0-5-16,0 0-21 15,11 0-27-15,42 0 14 16,39 0 20-16,22 0 12 0,1 0-10 16,6 0 10-16,-14-20-18 15,-14-3-7-15,-2-8-5 16,-14-1-3-16,-11-2-8 15,-17 4 12-15,-27 9-1 16,-22 3 5-16,0 1 1 16,0 9-17-16,-32 1-1 15,-18 7-9-15,-5 0-1 16,8 0 1-16,17 21-2 16,22 5 0-16,8 11 0 0,0 3 3 15,0 4-3-15,25 4 0 16,25 0 2-16,-8-3-1 15,3 4-1-15,5-3 1 16,-15-1-2-16,3-8 2 16,-10-5 2-16,-11-9-3 15,-17-9-1-15,0 1 0 16,0-4-10-16,-45-3 5 16,-28-2 5-16,-38-2-14 15,-20-4-13-15,-7 0-31 16,-5 0-25-16,6-10-48 15,13-15-20-15,0-18-67 16,9-5-581-16</inkml:trace>
  <inkml:trace contextRef="#ctx0" brushRef="#br0" timeOffset="388">664 100 884 0,'0'0'195'15,"0"0"-55"-15,0 0-7 16,0 0-32-16,0 0-37 0,0 0-25 16,32-29-2-1,-32 29-21-15,0 0-11 0,0 0-5 16,0 0-12-16,0 23 1 15,0-3 11-15,0 3 3 16,0-15 4-16,0-2-5 16,0-6 5-16,22 0 8 15,9 0 15-15,1 0 9 16,-4-20-4-16,-11-3 2 16,-1-5-9-16,-10 5-9 15,-6 0-2-15,0 6-11 16,0 9-6-16,-6-1-8 15,-32 9-17-15,-10 0-68 0,-12 29-75 16,0 19-242 0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56.91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26 125 0,'0'0'781'0,"0"0"-677"16,0 0 0-16,0 0 11 15,0 0-47-15,0 0-36 16,76-17-10-16,-37 11 8 16,14 3-12-16,23 3-12 0,23 0-4 15,31 0-2-15,29 0-28 16,3 0-141-16,-3 0-163 15,-13 0-479 1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57.12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0 106 475 0,'0'0'382'0,"0"0"-258"0,0 0-51 16,0 0-29-16,0 0-38 16,0 0-6-16,270-23-2 15,-149 20-57-15,-6 3-130 16,-16 0-76-16,-24 0-310 16</inkml:trace>
  <inkml:trace contextRef="#ctx0" brushRef="#br0" timeOffset="171">927 75 555 0,'0'0'213'0,"0"0"-97"16,0 0-32-16,0 0-17 16,0 0-49-16,0 0-14 15,344-37 5-15,-207 22-2 0,-8 1 1 16,-14 8-8-16,-32 3-21 15,-42 3-258-15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54.76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2928 24 725 0,'0'0'315'0,"0"0"-130"15,0 0 2 1,0 0-44-16,0 0-46 0,0 0-47 15,0-26-21-15,0 26-9 16,0 0-12-16,0 17-6 16,0 23-1-16,-6 13 18 15,6 5-15-15,0-1 0 16,0 6-2-16,0-2 0 16,32-1-2-16,-4-3-57 15,-5-8-80-15,-13-4-184 16,-10-2-638-16</inkml:trace>
  <inkml:trace contextRef="#ctx0" brushRef="#br0" timeOffset="592">2405 175 439 0,'0'0'295'0,"0"0"-111"15,0 0-20-15,0 0-26 16,0 0-19-16,0 0-10 16,-156-72-36-16,136 72-14 15,12 0-14-15,0 0-12 16,-8 0-16-16,-15 23-14 0,-13 21 2 15,-5 9 0 1,12-1-4-16,14 3 3 0,23-7-4 16,0-2-1-16,23-9-1 15,47-8-1 1,21-18-2-16,18-11 5 0,2 0 2 16,-10-9 5-16,-24-22 0 15,-17-4 7-15,-29-4 7 16,-7-4-3-16,-24 0 4 15,0-3 3-15,-10 3-16 16,-57 3-4-16,-26 9-5 16,-27 8-8-16,-10 13-14 15,6 10-40-15,9 4-27 16,30 28-72-16,24 5-190 16,17 3-461-16</inkml:trace>
  <inkml:trace contextRef="#ctx0" brushRef="#br0" timeOffset="1104">1028 233 452 0,'0'0'494'0,"0"0"-339"16,0 0 3-16,0 0-9 16,0 0-52-16,0 0-28 15,0-44-24-15,0 44-14 16,-2 0-25-16,-12 0-6 15,0 26-3-15,3 6 3 16,-1 11 1-16,12 3 5 16,0-9-6-16,0-1-1 15,37 1 0-15,31-11 0 16,1-6 1-16,8-11 3 0,0-9-1 16,-8 0 3-1,-3-37 4-15,-17-6-8 0,-18-3 9 16,-25-3-3-16,-6 6 3 15,0-2 14-15,-28 2-16 16,-30 3 3-16,-8 6-8 16,-3 11-3-16,1 6-2 15,4 14-10-15,-2 3-43 16,12 0-63-16,6 30-71 16,13 8-100-16,19-3-189 15</inkml:trace>
  <inkml:trace contextRef="#ctx0" brushRef="#br0" timeOffset="1612">159 227 92 0,'0'0'743'16,"0"0"-565"-16,0 0-27 16,0 0-5-16,0 0-11 0,0 0-65 15,0-49-25-15,0 49-3 16,0 0-12-16,-4 0-12 15,-2 0-14-15,0 0-4 16,-16 20-12-16,-11 17 12 16,2 6 0-16,-1 9 6 15,13-13-5-15,19 1-1 16,0-3 0-16,6-11 0 16,54-6-2-16,17-8 2 15,16-12 6-15,4 0 6 16,4-20-6-16,-18-14 4 15,-15-9 14-15,-27 0 2 0,-29-6 10 16,-12 3-11 0,-6 4-2-16,-71 7-2 0,-24 9-17 15,-10 15-4-15,4 11-9 16,20 0 1-16,14 34-55 16,32 24-44-16,28 7-136 15,13 6-350-15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54.2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316 260 915 0,'0'0'200'16,"0"0"-32"-16,0 0-47 15,0 0-13-15,0 0-39 16,0 0-21-16,-61-20 10 15,39 20-25-15,0 0-7 0,3 0-11 16,-10 0-2-16,1 9-10 16,-11 22 0-16,14 9-1 15,3 6-2-15,15 3 2 16,7-1-2-16,0-2-2 16,29-9-1-16,35-6-1 15,18-11 4-15,-5-11 8 16,-8-9-7-16,5 0 5 15,-21-6 11-15,-5-19 2 16,-9-8 15-16,-17-6-7 16,-13-7-3-16,-9-2-7 15,0-9-1-15,0 0-5 16,-25 5-10-16,-36 12 2 0,-5 11-2 16,-11 21-2-1,-8 8-12-15,2 0-15 0,7 26-35 16,18 22-31-16,14 16-69 15,11 7-251-15</inkml:trace>
  <inkml:trace contextRef="#ctx0" brushRef="#br0" timeOffset="-1059">2105 449 680 0,'0'0'230'16,"0"0"-79"-16,0 0-9 0,0 0-17 16,0 0-24-16,0 0-19 15,14-66-12-15,-14 60-14 16,0 6-7-16,0-2-28 16,0 2 6-16,0 0-21 15,-22 0-6-15,-16 8 0 16,0 20 6-16,1 14-6 15,15 2 0-15,22 11 0 16,0 5-1-16,17 0 0 16,54-9 0-16,12-10-6 15,2-19 7-15,17-16 1 16,-3-6 8-16,-1-6-2 16,-15-34-6-16,-23-5 14 0,-21-12 14 15,-25-1-5-15,-14-4-7 16,0-2 0-16,-34 7-2 15,-29 3-10-15,-19 14-5 16,-5 11 0-16,-2 15-6 16,4 14-7-16,2 0-30 15,12 23-34-15,18 26-53 16,8 5-123-16,30 3-285 16</inkml:trace>
  <inkml:trace contextRef="#ctx0" brushRef="#br0" timeOffset="-570">1228 343 788 0,'0'0'283'16,"0"0"-125"-16,0 0 8 15,0 0-47-15,0 0-41 16,0 0-43-16,-19-11-8 0,11 11-6 16,3 0-14-1,-18 0-2-15,-9 20-4 0,1 11 13 16,-4 1-7-16,10 2-7 15,8 3 9-15,12 1-6 16,5 4 3-16,0-5-4 16,28-6 1-16,35-7-3 15,27-13 0-15,11-11 9 16,7 0 3-16,-3-6 12 16,-29-23 3-16,-23-5-3 15,-20-3 0-15,-27-8-4 16,-6-2 1-16,0 2-11 15,-39 2-5-15,-36 9-2 16,-29 7-3-16,2 14-10 0,-4 10-16 16,11 3-45-1,22 6-12-15,15 34-85 0,36-3-224 16</inkml:trace>
  <inkml:trace contextRef="#ctx0" brushRef="#br0" timeOffset="4161">3365 537 298 0,'0'0'68'0,"0"0"14"16,0 0 1-16,0 0 41 15,0 0 17-15,0 0-4 16,-9-84 3-16,-10 74 7 15,8 2-21-15,11 4 15 16,-6 4-43-16,6 0-32 0,0 0-16 16,0 0-16-16,0 0-12 15,0 0-13-15,-3 0-9 16,-16 0-7-16,0 32 7 16,-16 8 0-16,16 9 1 15,19-1-2-15,0-2 0 16,16-3-1-16,41-11-3 15,20-15-9-15,5-12 13 16,-5-5 1-16,-2 0 10 16,-20-11-10-16,-11-18 12 15,-22-5 0-15,-12-6 9 16,-10-3 4-16,0-1-4 16,-38-1-12-16,-16 11 1 0,1 11-6 15,7 12-4-15,-1 8-1 16,-8 3-8-16,-5 0 4 15,-7 0-14-15,14 3-63 16,27 23-28-16,26 3-78 16,0 5-159-16,48-3-453 15</inkml:trace>
  <inkml:trace contextRef="#ctx0" brushRef="#br0" timeOffset="4512">4343 460 925 0,'0'0'225'16,"0"0"-38"-16,0 0-18 0,0 0-64 15,0 0-35-15,0 0-40 16,-44-34-14-16,35 34-14 16,-7 20 1-16,0 14 1 15,-1 12-1-15,17-1-3 16,0 5-2-16,42-8 2 15,34-8 0-15,17-16 5 16,12-7-1-16,2-11-1 16,8-3 9-16,-23-25 19 15,-16-13 1-15,-32 5-1 16,-33-7 5-16,-11-3-8 16,0 1-6-16,-65-4-11 15,-26 6-11-15,-21 11-7 0,4 15-6 16,0 17-34-16,19 0-36 15,13 23-47-15,22 8-129 16,29-5-357-16</inkml:trace>
  <inkml:trace contextRef="#ctx0" brushRef="#br1" timeOffset="6235">3947 561 324 0,'0'0'0'0,"0"0"-12"16,0 0-175-16</inkml:trace>
  <inkml:trace contextRef="#ctx0" brushRef="#br1" timeOffset="6628">3947 561 176 0,'-93'-90'157'0,"62"74"3"16,-13-2-7-16,-11-2-42 16,-11-5-29-16,-21 2 7 0,-4-3-15 15,-24-3-52-15,1 4 4 16,15 2 20-16,23 6 7 15,35 5 11-15,18 7 2 16,23 2 4-16,0-1-8 16,0 4-11-16,0 0-5 15,0 0 7-15,0 0-8 16,0 0-10-16,0 0-7 16,0 0-13-16,39 12-15 15,40 37 3-15,51 19 16 16,51 15 9-16,26 12 5 15,21-1-12-15,17 3 7 0,-7-2 2 16,-9-13-10-16,-32-7-1 16,-26-18-9-16,-28-17 2 15,-41-11-5-15,-34-15-2 16,-32-8-5 0,-28-4 0-16,-8-2 0 0,0 0-20 15,0 0-42-15,-16 0-15 16,-58 0-29-16,-12 0-97 15,-5-39-146-15,-2-24-540 16</inkml:trace>
  <inkml:trace contextRef="#ctx0" brushRef="#br1" timeOffset="6989">4725 131 882 0,'0'0'245'0,"0"0"-83"15,0 0-11-15,0 0-51 16,0 0-13-16,0 0-22 16,-16-131-18-16,10 131-19 15,0 0-14-15,-35 4-14 16,-58 52 0-16,-47 24 11 16,-52 23 11-16,-24 17-11 15,-6 17 0-15,-11 26 4 16,-3 9-4-16,20 0 10 0,29-18-16 15,39-26 9 1,41-26-9-16,39-26-3 0,36-27 0 16,35-21-2-16,3-14-2 15,0-8 2-15,0-6-2 16,0 0 2-16,0 0-5 16,0 0 5-16,0-6-32 15,-12-20-35-15,2-11-46 16,-18-5-114-16,-10-2-547 15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51.27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607 130 695 0,'0'0'169'0,"0"0"-49"16,0 0-1-1,0 0 2-15,0 0-29 0,0 0-29 16,-39-15-30-16,39 15-28 15,51-3 16-15,31 0 0 16,36-5 25-16,28-1 3 16,7-2-13-16,-10 3-6 15,-29 2 1-15,-44 2-11 16,-31 2-12-16,-34 2 3 16,-5 0-2-16,0 0-4 15,0 0 5-15,-60 0-9 16,-22 0 5-16,-17 0-3 15,-9 0-3-15,9 0 5 16,20 2-5-16,13 2 2 16,21-4 1-16,26 0-1 0,6 0-1 15,13 0 4-15,0 0-3 16,0 0-2-16,0 0-7 16,60 0-2-16,26 0 9 15,35 0 3-15,16-12 1 16,-8-2-4-16,-5-3 7 15,-25 6 5-15,-33 2-2 16,-33 5 2-16,-27 4-9 16,-6 0 4-16,0 0-3 15,-6 0-2-15,-61 0 0 16,-25 0-2-16,-32 13 5 16,0 5-5-16,9 0 1 0,24 0-1 15,14-4 0 1,27-8-3-16,17-4 0 0,17 1-1 15,16-3 2-15,0 0-1 16,0 0 3-16,0 0 5 16,0 0-5-16,0 0 1 15,0 0-1-15,0 0 0 16,0 0-4-16,0 0 2 16,0 0-2-16,0 0-3 15,0 0 1-15,0 0 1 16,11-3-1-16,5-9 5 15,-1 8-5-15,-8 0 4 0,-7 2-6 16,0 2 2 0,0 0 6-16,0 0-5 0,0 0 3 15,-16 0-11-15,-67 2-14 16,-24 18 2-16,-2-5 9 16,23-4-1-16,48-11 17 15,38 0 0-15,0 0 1 16,0 0-1-16,10 0-4 15,51 0-2-15,24 0 6 16,20 0 2-16,-4 0 1 16,-2 0-3-16,-14-3 3 15,-18-2 9-15,-13-1-1 16,-15 0-8-16,-23 6 0 16,-16 0-1-16,0 0-2 15,0 0-9-15,-55 0-76 0,-30 17-124 16,-8 9-153-1</inkml:trace>
  <inkml:trace contextRef="#ctx0" brushRef="#br1" timeOffset="12427">0 77 574 0,'0'0'152'0,"0"0"0"16,0 0 5-16,0 0-37 15,0 0-50-15,0 0-4 16,6 0-28-16,64 0-8 16,32 0 14-16,19 0 2 15,36 0 2-15,16 0-7 16,23-4-4-16,12-11-6 0,-18 1-13 16,-31 1-2-1,-52 11 1-15,-46 2 0 0,-42 0-8 16,-19 0-3-16,0 0 5 15,0 0-10-15,-57 0-1 16,-32 0 9-16,-35 0-2 16,-29 15-7-16,-9-1 0 15,-6-5 2-15,9 5 0 16,22-6-1-16,13 4-2 16,16 2 2-16,10-3-1 15,31-2 0-15,29-6 2 16,32-3-2-16,6 0 0 15,0 0-3-15,72 0-8 16,52 0 8-16,35 0 3 0,26-12 2 16,6-7 1-16,8-7-1 15,-7 3 2-15,-33 3-1 16,-58 6 4-16,-47 10 4 16,-32 4-3-16,-22 0-4 15,0 0 4-15,0 0 5 16,-70 0-11-16,-45 0 0 15,-69 0-2-15,-57 24 0 16,-35 9 0-16,6 2 2 16,67-9 1-16,85-12-2 15,83-14-1-15,35 0-1 16,60 0-3-16,86 0 2 16,46 0 2-16,26-20 7 15,-2-3 1-15,-9-2-3 0,-1 2-1 16,-31 0-1-16,-51 9 0 15,-52 8-3-15,-50 6-13 16,-22 0-31-16,0 0-42 16,-37 0-111-16,-58 0-198 15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50.28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636 120 581 0,'0'0'297'0,"0"0"-125"16,0 0-5-16,0 0-47 0,0 0-7 15,0 0-39 1,-19-37-22-16,19 37-21 0,0-2-19 16,0-2-12-16,19 2 0 15,31 0 1-15,27-2 6 16,30 1 7-16,25-2-6 16,19 1 6-16,-5 4-5 15,-31-2-2-15,-32 2 1 16,-52 0-7-16,-18 0-1 15,-13 0 3-15,0 0 4 16,0 0-2-16,-22-6-3 16,-61 3-4-16,-32-2 2 15,-25 5 0-15,-3 0 1 16,14 0 1-16,14 0-4 16,23 0 2-16,22 0 0 0,25 0 3 15,23 0-2-15,14 0 4 16,8 0-3-16,0 0-2 15,0 0-3-15,0 0 3 16,0 0-5-16,5 0-5 16,34 0 4-16,8 0 6 15,24 0 5-15,4 0-3 16,-4 0-1-16,5-4 2 16,-10-4 5-16,-18 2-5 15,-19 6-3-15,-14 0-11 16,-8 0-71-16,-4 6-142 15,35 17-137-15</inkml:trace>
  <inkml:trace contextRef="#ctx0" brushRef="#br1" timeOffset="12599">0 124 350 0,'0'0'294'15,"0"0"-174"-15,0 0 15 16,0 0-12-16,0 0-77 16,0 0 0-16,241-47 12 15,-129 43-3-15,15-8-4 16,3 3 2-16,1 3-7 0,-10 3-18 16,8-3-2-1,8 1 3-15,3-1-1 0,-10-5-8 16,-31 5 0-1,-46 0 0-15,-30 3 0 0,-23 3-8 16,0 0 0-16,0 0 2 16,-45 0-7-16,-47 0-5 15,-45 0 7-15,-17 0-9 16,-6 3 0-16,14 12-3 16,26-4 3-16,11-3 1 15,11 4 3-15,11-4-4 16,5-2 1-16,29 0-4 0,20 0 6 15,20-4-2 1,13-2 0-16,0 0-1 0,0 0 0 16,77 0-11-16,54 0 11 15,43 0 8-15,26-4-8 16,20-12 3-16,-36 5 2 16,-38 2 1-16,-58 7-5 15,-61 2 2-15,-27 0-3 16,0 0 11-16,0 0-8 15,-49 0-3-15,-64 0 2 16,-41 2 3-16,-30 13-5 16,16 6-3-16,37-8 3 15,43 1 0-15,41-8-2 16,30 0 2-16,4-6-2 16,13 5-61-16,0 7-91 0,0 3-78 15,77-13-124 1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4:07.52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351 244 422 0,'0'0'619'16,"0"0"-465"-16,0 0 0 15,0 0-41-15,0 0-19 16,0 0-27-16,-159-112-23 15,159 112-15-15,0 0-5 16,0 0-4-16,0 0-8 16,0 0 6-16,0 3-7 15,32 25-6-15,35 18 7 16,25 17 13-16,22 12-8 0,23 10 1 16,0 4-10-16,-4 5-6 15,-2-8 3-15,-18-6-3 16,-1-9-1-16,-20-14 0 15,-13-13 2-15,-18-15 0 16,-17-15-3-16,-22-9 0 16,-12-5 3-16,-4 0 1 15,-6 0-4-15,10 0 12 16,5-43 0-16,23-16-3 16,14-22-8-16,8-10 2 15,16-8-3-15,3-11 1 16,11 2 2-16,-5 11-2 15,-15 14 0-15,-16 20 0 16,-18 22 0-16,-22 21 0 0,-9 14-1 16,1 4 1-16,-6 2-2 15,6 0-1-15,-6 0-2 16,0 0-7-16,10 0-28 16,2 8-27-16,-8 24 0 15,-4 16-42-15,0 12-90 16,-38 7-242-16</inkml:trace>
  <inkml:trace contextRef="#ctx0" brushRef="#br0" timeOffset="728">1307 1161 800 0,'0'0'219'15,"0"0"-68"-15,0 0-20 16,0 0 17-16,0 0-54 16,0 0-29-16,-76-37-28 0,76 37-25 15,0 6-8-15,29 34 2 16,24 9 14-16,2 10-1 16,5-2 0-16,4 6-2 15,18 6-9-15,11 0 5 16,20 0-10-16,8-7 10 15,3-1-9-15,-9-13-3 16,-2-12 1-16,-4-12 1 16,-1-16-2-16,0-8 1 15,-2 0 1-15,-21-28 5 16,-10-7-3-16,-23-1 9 16,-30-1 8-16,-13-1 1 0,-9 4 1 15,0 3-2-15,-15-1-12 16,-23 7-7-16,-6 4 4 15,-2 7-2-15,5 2-4 16,4 6 0-16,7 1-1 16,8 0-1-16,6 5 1 15,16 0 3-15,0 0-3 16,0 0-2-16,0 0-3 16,0 0-5-16,0 0 5 15,13 0 0-15,26 2 5 16,8 18 2-16,19 0 1 0,11 3 0 15,8 3-3 1,2 3 1-16,-12-1-1 0,-23 1 2 16,-14-1 0-16,-23 1 3 15,-15 8-3-15,0 6-2 16,-66 23-1-16,-89 22-37 16,-87 17-126-16,-66 16-473 15</inkml:trace>
  <inkml:trace contextRef="#ctx0" brushRef="#br1" timeOffset="4898">3845 1469 371 0,'0'0'694'0,"0"0"-525"16,0 0 3-16,-184-150-51 0,147 127-30 16,15 8-22-16,14 10-36 15,8 5 7-15,0 0-22 16,0 0-15-16,0 0-3 16,0 5-9-16,14 30-4 15,24 16 13-15,6 12 5 16,-3-3-4-16,4-2 1 15,-1 1-2-15,-6-7 3 16,-13-9-3-16,5-15 0 16,-14-17 5-16,-7-7-10 15,-3-4 9-15,-6 0-4 16,7 0 6-16,-7-9-3 0,3-25 3 16,3-18 4-1,7-8-7-15,-10-3 2 0,3 15-5 16,1 16 1-16,-7 15 0 15,0 17-1-15,0 0 0 16,0 0-3-16,3 0-10 16,25 26-3-16,5 11 16 15,11 12 0-15,3-4 0 16,-9 1 0-16,6-12-2 16,-11-8 2-16,-11-15 0 15,-6-7 0-15,-10-4-1 16,3 0 0-16,4-20 1 15,9-29 12-15,0-22-8 0,-2-12 5 16,-7-6-6 0,-13-3 2-16,0 9-5 0,0 18 2 15,0 21-3-15,0 22 4 16,0 16-6-16,0 6-2 16,0 0-26-16,0 0-40 15,0 28-61-15,0 16 35 16,38 5-59-16,-7-1-63 15,2-8-41-15,-11-12-104 16</inkml:trace>
  <inkml:trace contextRef="#ctx0" brushRef="#br1" timeOffset="7214">4548 1333 447 0,'0'0'242'16,"0"0"-70"-16,0 0 2 0,0 0-37 16,-39-158-3-16,23 139-40 15,4 5 3-15,2 10-11 16,10 4-24-16,-6 0-33 15,3 0-29-15,3 15-4 16,0 27-7-16,0 16 11 16,0 5 9-16,0-3-8 15,25-6 0-15,3 1 6 16,5-4-7-16,-5-8 2 16,-12-15-2-16,0-9 2 15,-10-14-2-15,4-5 0 16,-4 0-5-16,3 0 5 15,15-12 0-15,4-17 3 16,3-5 2-16,-5 8-2 0,-10 6-1 16,-4 5-2-16,-6 13 6 15,-6-1-6-15,4 3-4 16,11 0 3-16,7 0-12 16,14 5 8-16,-4 13 2 15,6 2 2-15,-13-3 0 16,11-3-1-16,-11-5 2 15,-3-6 0-15,-13-3-3 16,4 0 2-16,9 0 1 16,16-12 0-16,4-13 4 15,8-9-1-15,-9-2-3 16,5 6 3-16,-15 4-1 0,-9 9-1 16,-9 11-1-1,-10 6 0-15,3 0-5 0,10 0 3 16,6 0-6-16,8 0-2 15,-5 12 10-15,-9-1-2 16,3-2-9-16,-16-9 2 16,-3 0 4-16,0 0 5 15,0 0 1-15,0 0 2 16,0 0 4-16,-10 0 3 16,-21-4-10-16,-13-6 0 15,-2 7-2-15,-7 3-5 16,-2 0 0-16,1 0-6 15,4 17 11-15,11 12 0 0,23 1-1 16,16 2 1 0,0 3 2-16,0-7-1 0,30-6-1 15,8-1-2-15,-1-7-10 16,-14-6-7-16,-8-5 7 16,-5-3 6-16,7 0 7 15,-3-17 1-15,9-12 11 16,-7-1 6-16,-16 1 22 15,0 6-7-15,0 6-10 16,0 8 1-16,0 9-2 16,0 0-9-16,0 0-12 15,0 0-4-15,0 9-17 0,13 22 13 16,18 9 8 0,21 6 0-16,2-9 7 0,9-2-7 15,-2-10 0-15,-8-14-1 16,-9-7 6-16,-11-4-5 15,5 0 3-15,-7-31 6 16,7-22 0-16,0-7-5 16,-2-11 2-16,-20-12 13 15,-16-6 1-15,0-5-3 16,0 11-8-16,-22 23 2 16,-11 20 1-16,5 23 8 15,6 11-7-15,12 6-7 16,10 0-6-16,0 23-11 15,-6 37-1-15,6 23 12 16,0 8 4-16,0-2-4 0,0-7 0 16,16 2 4-16,6-10-4 15,-7-11 0-15,7-20-22 16,-11-23-37-16,2-14 11 16,-7-6-18-16,3 0 27 15,1-23 9-15,-4-23-54 16,-6-8-65-16,0 0 92 15,-31 2 3-15,-30 12-24 16,1 9 66-16,11 14 11 16,18 8 1-16,9 6 19 15,15 3 22-15,7 0-41 0,0 12 8 16,0 13-1-16,32 3 13 16,29-7-8-1,21-4 39-15,10-14-21 0,17-3 6 16,-5 0-10-16,-8-9 6 15,-13-13 2-15,-23 4-6 16,-23-2 6-16,-21 4 14 16,-16-5 3-16,0-1-1 15,0 1-16-15,-28 1-12 16,-4 5-3-16,7 10-12 16,6-1 5-16,16 6-2 15,3 0-10-15,0 0-3 16,0 26-8-16,0 20 11 15,0 14 4-15,0-3-4 0,16 3 0 16,22-6 2 0,6-1-2-16,14-14 1 0,-8-13-1 15,10-17-4-15,4-9 4 16,2 0 3-16,5-18-1 16,-5-12 5-16,-25-11-4 15,-13-5 1-15,-12-3 4 16,-8 1 0-16,-8 2-7 15,0 12 6-15,0 11-7 16,0 10 12-16,0 12 4 16,0 1-7-16,0 0-9 15,0 0-6-15,0 0-2 0,9 1-5 16,7 27 11 0,15 6 0-16,-2 8 4 0,2 1-1 15,8-6 0-15,-4-5-1 16,-4-9 1-16,1-9-1 15,-4-8 2-15,-1-4-4 16,-5-2-4-16,-6 0 6 16,6 0 5-16,0-19 3 15,0-13-1-15,1-8-7 16,-4 0 9-16,-8-6-7 16,0 6-1-16,-11 9 2 15,0 3 1-15,0 7-4 16,0 7 1-16,-16 8 3 15,-7 0-4-15,15 6-2 16,0 0-1-16,-1 0-1 0,9 0 0 16,0 0 0-16,0 0-7 15,-5 0 7-15,-6 15-8 16,11 7 12-16,0 7 4 16,0-3-2-16,0-3-4 15,3-4 1-15,27-1 0 16,6-7-3-16,6-5-1 15,9-6 5-15,-4 0 0 16,-8 0 0-16,-1 0 1 16,-10-11 2-16,-1-13 2 15,-5-4 1-15,-6-6-3 16,-1-3-3-16,-8 5 2 0,-7 1 2 16,0 2 0-16,0 9-2 15,-10 6-1-15,-12 8-1 16,8 6 0-16,11 0-2 15,-2 0 2-15,-4 3-11 16,-8 31-6-16,4 12 17 16,-3 12 6-16,16-7-6 15,0 0 1-15,0-5-2 16,7-9 3-16,24-14-4 16,-6-9-1-16,5-5 1 15,1-9 2-15,4 0 0 16,6 0 1-16,4-20 3 15,-13-6 3-15,3-6-3 16,-15-4-2-16,-6-1-2 16,8-1 4-16,2 4-4 0,-9 11 2 15,-2 9-2-15,-10 8 0 16,3 6-2-16,16 0-7 16,2 0-4-16,6 23-2 15,15 14 5-15,-19 12 0 16,8-1 1-16,-7 1 6 15,-5-4-4-15,9-10 6 16,7-9-9-16,14-15-11 16,17-11 4-16,13-3 2 15,11-34-19-15,-15-6-42 0,-26-5-76 16,-52-1-140 0,-13 1-724-16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4:16.48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52 682 600 0,'0'0'361'0,"0"0"-177"15,0 0-15-15,0 0-23 16,0 0-36-16,0 0-44 16,0 0-12-16,-46-132-24 15,46 127 5-15,0 2-10 16,0 3-9-16,0 0-12 16,0 0-4-16,0 39-14 15,0 14 14-15,0 11 7 16,0 3-5-16,29-10-2 15,24-9 0-15,2-13 0 0,-8-18-1 16,-9-8 1-16,1-9-2 16,-4 0 1-16,3-12 2 15,1-16 8-15,-8-3-7 16,-6-4 3-16,-9 3-2 16,-9 10-3-16,-7 4 3 15,0 10 2-15,0-1-4 16,0 7 0-16,0 2-1 15,0 0-7-15,0 0 3 16,0 0-11-16,0 25 2 16,22 9 13-16,23 7 1 15,-4-10-1-15,3-8-3 0,6-9-4 16,-7-11-5 0,10-3 4-16,1-3 8 0,7-29 2 15,-8-2-2-15,-15 0 4 16,-8-6-4-16,-21-3 2 15,-9 0 2-15,0-6-3 16,0 6 2-16,-23 4 0 16,-9 10-2-16,7 14 7 15,9 10-6-15,10 5-1 16,0 0-1-16,0 0-13 16,-10 29-2-16,13 14 15 15,-4 8 2-15,7-8-1 16,7-7-1-16,34-10-2 15,9-14-5-15,5-9-3 16,-2-3 3-16,7 0 7 16,1-5 2-16,-13-15 0 0,-3-4 3 15,-15 2-5-15,-3-4 6 16,1 3-6-16,-6 9 0 16,-6 2 0-16,-7 9 0 15,4 3 0-15,-4 0-1 16,7 0-5-16,7 0 2 15,-1 15 2-15,-6 7-5 16,-3-4 5-16,-4-1-9 16,-9-11 8-16,0-1 3 15,0-5-5-15,0 0 4 16,0 0 1-16,0 0 11 0,0 0 0 16,0-21-7-16,0 0-4 15,-15-2 0-15,-14 5 2 16,-2 4-2-16,4 6-8 15,-7 8 8-15,8 0-1 16,-12 0-12-16,1 16 12 16,-2 22 1-16,10 8 1 15,20 0-1-15,9-7-4 16,0-7 3-16,0-9 1 16,38-9 0-16,4-9-5 15,15-5 5-15,-1 0 1 16,2 0 3-16,-10-22 0 15,-11-4 1-15,-10 3-4 0,-8-3 7 16,-10 1-4 0,-9 2 6-16,0 9 0 0,0 5-1 15,0 6 0-15,0 3-9 16,0 0-1-16,0 0-7 16,0 0 5-16,0 15-10 15,0 16 11-15,22 9 4 16,16-3-1-16,9-5 1 15,14-7 2-15,-1-6-4 16,3-14 1-16,-2-5 0 16,-7 0-1-16,7-10 3 15,-11-21-1-15,-9-6 2 0,-6-3-1 16,-24-4-3-16,-11 5 5 16,0 2-2-16,0 3-1 15,-22 8 7-15,-5 3-5 16,8 11-4-16,16 7 1 15,3 5-3-15,0 0 0 16,0 0-9-16,0 32-16 16,0 13 27-16,10 1 1 15,18 3-1-15,20-1 0 16,19-5-3-16,-3-1 3 16,2-4 1-16,-6-4 0 15,-18-11-1-15,-20-6 0 16,-9-4 0-16,-13-8-1 15,0 0 0-15,-7 1-5 16,-63 0-1-16,-28-1 7 16,-10 1 0-16,9-3-21 0,33 3-44 15,22 0-39-15,39-6-74 16,5-3-73-16,61-37-209 16</inkml:trace>
  <inkml:trace contextRef="#ctx0" brushRef="#br0" timeOffset="1987">3336 527 722 0,'0'0'224'0,"0"0"-45"0,-112-145-11 15,87 102-15-15,3 13-55 16,0 14-35-16,12 11-9 16,-2 5-13-16,12 0-16 15,-5 0-19-15,0 0-6 16,-7 37-6-16,-7 23 2 15,-1 14 4-15,4 4 1 16,16-7 1-16,0-8 1 16,0-12 0-16,0-14-6 15,13-11 3-15,-4-14-2 16,5-4 1-16,-14-8-23 0,0 0 7 16,0 0 2-16,0-8 5 15,0-27 8-15,0-8-1 16,0-3-2-16,-58 4 5 15,1 4 0-15,-10 9-4 16,19 10 4-16,14 13-1 16,18 6-10-16,5 0 5 15,-1 6-12-15,10 23 5 16,2 5 10-16,0-5 3 16,60-10-7-16,34-7 0 15,21-12 7-15,6 0 5 16,9-3-5-16,1-23 3 15,-18-5 2-15,-27-1-4 0,-26-2 5 16,-30-7 2 0,-21-1 12-16,-9-1 2 0,0 0 5 15,0 9 0-15,-39 12-10 16,14 9-2-16,3 11-2 16,9 2-7-16,10 0-6 15,-25 7-7-15,-16 35 2 16,-5 17 5-16,2 10 0 15,19 2 0-15,18-2 0 16,10-6 0-16,0 0 1 16,0-9 0-16,16-14-1 15,6-14 0-15,-3-15-18 0,0-8-12 16,-10-3 20 0,23 0 9-16,19-29 1 0,3-10 1 15,6-10 5-15,-18 3-4 16,-7 12 3-16,-16 8-4 15,0 9-1-15,-16 12 2 16,-3 5-5-16,0 0 3 16,12 0-13-16,4 13 0 15,17 16 2-15,-2 9 9 16,7-7-6-16,6-3 8 16,0-8 1-16,5-8-1 15,-5-9 0-15,-5-3 2 16,5 0-2-16,3-9 4 15,7-19-1-15,-9-4 6 16,-4-2-7-16,-12-3 4 0,-14 0-1 16,-2-4-4-16,-13 5 15 15,0-2-5-15,0 6-2 16,-35 14 10-16,10 5-16 16,9 10-2-16,4 3-1 15,5 0-6-15,-13 17-2 16,-2 17 5-16,0 15 3 15,22-3 2-15,0-3-1 16,0 0-1-16,27-9 0 16,10-8 1-16,-8-15-2 15,2-5-10-15,-1-6 4 16,0 0 7-16,9-6 2 0,-1-17 4 16,0-9-1-1,1 2-4-15,-17-1 5 0,3-7-6 16,-6 9 2-16,-3 7 0 15,0 11-2-15,-10 7 4 16,-6 4-4-16,17 0-9 16,5 0 1-16,19 17-5 15,9 12 13-15,-9-3-3 16,-2-4-1-16,-10-4 2 16,-7-4-1-16,-7-8 0 15,-5-6 2-15,3 0-5 16,-4 0 6-16,8 0 0 15,5-13 4-15,-6-8 1 16,12-8 0-16,-12-3-1 16,-7-1 0-16,-2-5-3 0,-7 1-1 15,0 9 2-15,0 7 4 16,0 12 1-16,-10 7 0 16,4 2-7-16,-16 0-5 15,0 17-14-15,0 17 19 16,6 6 2-16,16-3-2 15,5-3-2-15,56-2 1 16,2-6 0-16,14-6-8 16,-11-3-14-16,-2 0-35 15,-4-8-108-15,-8 0-110 16,-11-5-135-16</inkml:trace>
  <inkml:trace contextRef="#ctx0" brushRef="#br0" timeOffset="2655">6058 619 767 0,'0'0'212'16,"0"0"-57"-16,0 0-10 16,0 0-19-16,0 0-40 15,0 0-28-15,-69-132-12 16,47 118-14-16,5 8-20 0,4 5-5 15,10 1-7 1,-16 0-9-16,0 13-8 0,-17 21 17 16,11 8 1-16,9-1 0 15,16-3-1-15,0-10 0 16,0-8 0-16,41-8-17 16,-2-10 7-16,5-2 3 15,5 0 7-15,-5 0 2 16,-12-14 4-16,-10-6-2 15,-10 0-4-15,-9 0 1 16,-3 6 5-16,0 5 2 16,0 6 8-16,0 3-6 0,0 0-10 15,0 0-5 1,0 3-14-16,0 17 8 0,22 6 11 16,8 0 2-1,8-7 0-15,3-1 2 0,9-10-2 16,11-8 1-16,15 0 2 15,4-8 0-15,8-24 2 16,-11-5-5-16,-14-3 1 16,-2-5 4-16,-29-10 11 15,-4-2 18-15,-22-9-1 16,-6-2-13-16,0-2-2 16,-6 14-7-16,-26 10-1 15,10 17-7-15,7 24 3 16,8 5 2-16,1 0-10 15,-5 42-19-15,0 25 9 0,0 18 10 16,5 1 0 0,6-9 3-16,0-11 3 0,0-12-6 15,28-17-10-15,11-11-40 16,-1-12-13-16,-6-8-12 16,-1-6-58-16,-1 0-73 15,-21 0-37-15,-9-23-80 16</inkml:trace>
  <inkml:trace contextRef="#ctx0" brushRef="#br0" timeOffset="2811">6519 456 264 0,'0'0'460'0,"0"0"-324"0,0 0 36 16,0 0-31-16,0 0-85 16,0 0-30-16,342-63 3 15,-167 49 3-15,-23 0-25 16,-27 8-7-16,-33 6-98 15,-48 0-330-15</inkml:trace>
  <inkml:trace contextRef="#ctx0" brushRef="#br0" timeOffset="3561">7951 419 608 0,'0'0'412'0,"0"0"-249"16,0 0 10-16,0 0-26 15,0 0-44-15,0 0-22 16,26-84-42-16,-26 84-12 16,0 0-21-16,5 12-6 15,-5 29 0-15,0 13 1 16,0 5 9-16,0-1-1 0,0-6-1 16,0-7-3-1,0-5 3-15,0-17-7 0,0-8 0 16,0-10-1-16,0-5 2 15,8 0 0-15,1 0 4 16,13-9 1-16,22-31 11 16,5-13-6-16,14-16-8 15,-13-3 3-15,-23 6-7 16,-22 1 4-16,-5 9-1 16,0 15-3-16,0 15 5 15,0 14-5-15,0 9 2 16,0 3-2-16,0 0-11 15,0 9-2-15,0 29 0 16,14 10 13-16,0 6 0 16,3-6 0-16,-7-1 0 0,12-13 1 15,-7-12 1-15,8-7-4 16,5-9 0-16,11-6-2 16,14 0 1-16,7-15 3 15,5-17 4-15,-12-3 3 16,-9-3-1-16,-11 9-6 15,-17 9 4-15,-10 12-3 16,0 4 1-16,-6 4 0 16,0 0-2-16,0 0-9 15,0 6-1-15,0 25-2 0,0 9 12 16,4 7 1 0,2-1 0-16,0-9 0 0,4-3 1 15,-10-3-2-15,0-11-31 16,0 1-50-16,0-5-64 15,12-7-134-15,10-6-135 16</inkml:trace>
  <inkml:trace contextRef="#ctx0" brushRef="#br0" timeOffset="3953">9441 288 613 0,'0'0'337'0,"0"0"-184"15,0 0 4 1,0 0 5-16,3-155-56 0,-6 141-43 16,-32 8-15-16,-3 6-29 15,-23 0-19-15,5 0-1 16,5 20 0-16,9 6 1 16,20 0-4-16,9 0 4 15,10 1 0-15,3 3 1 16,0-2-2-16,0 1 2 15,32-1-1-15,16 1 1 16,12-3 0-16,0 0 1 16,-5-4-2-16,-2 1 2 15,-9-1-2-15,-5 2 0 0,-23-1 0 16,-6 3-2-16,-10-1 1 16,0-2 0-16,-10 2 0 15,-45-1 1-15,-11-7 1 16,-3 0-1-16,-2-3 0 15,21-3-52-15,17-2-87 16,27-6-141-16,6-3-147 16</inkml:trace>
  <inkml:trace contextRef="#ctx0" brushRef="#br0" timeOffset="4651">10007 250 1005 0,'0'0'230'0,"0"0"-15"0,0 0-68 16,0 0-54 0,0 0-46-16,0 0-10 0,0-63-19 15,-7 68-18-15,-5 30 3 16,2 16-1-16,-7 12 3 16,6 4-2-16,-6 1 1 15,9 1-2-15,-9-12-1 16,10-8 2-16,1-20 0 15,6-15-2-15,0-12 0 16,0-2-1-16,0 0 9 16,0 0 10-16,0-6 3 15,0-22 2-15,0-15-3 0,13-14-20 16,4-9 2 0,-12-6-1-16,4-7 1 0,-1-2-3 15,-5 2-1 1,8 10 0-16,6 14-2 0,-1 21-3 15,0 14 3-15,-10 15-1 16,19 5-9-16,13 0-13 16,14 0-2-16,1 25 17 15,-7 7 5-15,-21 2-4 16,-9 6 7-16,-16 0 0 16,0 0-1-16,-10 0 2 15,-51 0-4-15,-15 0-6 16,6-2 5-16,4-10-3 15,28-8-2-15,18-11-4 16,20-3 5-16,0-6 5 0,0 0 1 16,3 0-5-1,42 0 6-15,9 0 4 0,23 0 5 16,-8 2-3-16,-3 0-1 16,5 10 0-16,-10 4-1 15,-1 2 0-15,-7 11-4 16,-9 6 4-16,-11 5 0 15,-11-1 0-15,-22-1 3 16,0-5-3-16,0-7 8 16,-55-2 1-16,-17-10 0 15,-13-8 9-15,-14-6-13 16,6 0-1-16,2 0-4 0,8-9-19 16,12-2-85-16,18-15-200 15,24-8-254-15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4:28.18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0 777 532 0,'0'0'226'16,"0"0"-113"-16,0 0-35 15,0 0-14-15,0 0-8 16,0 0-18-16,10-46-16 15,-10 46 1-15,0 0 1 16,6 0 5-16,-6-2 7 16,0-1 8-16,6 0-13 0,-1 3-7 15,6 0-4-15,-11-3-15 16,11 3 0-16,3-2 3 16,22-2-2-16,21-1 10 15,32-1 9-15,29-6 4 16,35-2-4-16,34-3 1 15,28-3-6-15,15 0-1 16,7 6-10-16,-1 2 0 16,-21 0-5-16,-11 8-4 15,-10-2 0-15,2-2 1 16,21-7 0-16,33-5-1 16,27-3 1-16,3 0 1 0,-26 3-2 15,-32 3 1-15,-32 3 1 16,-31 5-2-16,-19-3 1 15,-3 4 1-15,6-4 0 16,12 1 2-16,15-3-3 16,9 2 1-16,13 4-2 15,8-1 2-15,7 6-3 16,-1-3 2-16,0 4-1 16,-22-4 0-16,-16-2-2 15,-14 2 1-15,-8-6 1 16,5 1 1-16,14-1 0 15,20 1-2-15,15 0 1 16,-3-1 0-16,4 0 0 16,-11 1 1-16,0 3-1 15,-6-1 0-15,14 0 1 0,18 1-1 16,13 0 0-16,9-4 4 16,7 4-4-16,0-4 0 15,11 0 5-15,5 1-5 16,-16-1 0-16,-11 1-2 15,-34 2 0-15,-21 2 2 16,-14 0 0-16,-12 1-1 16,2 4 1-16,13-1 0 15,13 0 3-15,3-3-3 16,0 3 0-16,-8-2 0 16,-17 2 1-16,-5 3-1 15,-11-3 1-15,5 3-1 0,4-3 1 16,-7 0 0-16,9 0 4 15,-8 0-4-15,-11 3 0 16,-4 0 0-16,-7 0 0 16,-9 0-1-16,-4 0-1 15,-19 0 1-15,0 0 2 16,6 0-2-16,10 0 0 16,16 3 1-16,19 3 0 15,-3-6 2-15,-11 3-2 16,0-3-1-16,-28 0 1 15,-9 0-1-15,-10 0 0 16,-5 0 1-16,-1 0-1 16,4 0 0-16,3 0 2 0,5 0 1 15,-8 0-2-15,2 0 0 16,1 0-1-16,2 0 0 16,1 0 0-16,3 0 1 15,-9 0-1-15,-5 0 0 16,-1 0 0-16,5 0 1 15,13 0 0-15,1 3-1 16,2 0 0-16,-17 5 0 16,-1-5 1-16,-9 3-1 15,-5-1 0-15,4-1 1 16,-20-4 1-16,-15 2-2 16,-13-2 2-16,-19 0-2 15,0 0 7-15,0 0-2 16,0 0-5-16,-22 0-2 0,-16 0-20 15,-6 0-55-15,11 0-109 16,1 0-101-16,-5 0-89 16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4:30.114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127 700 336 0,'0'0'470'0,"0"0"-358"0,0 0-26 15,0 0 4-15,0 0-4 16,0 0 2-16,-127-22-24 16,127 19-17-16,0 3-15 15,8 0-30-15,52 0-1 16,18 0 19-16,37 0 18 16,22 9 16-16,31-9-23 15,38 0 2-15,45 0 1 16,42-21-3-16,18-1-13 15,-12 2-5-15,-23 0-8 16,-10 6-1-16,-14 2 0 16,-7 0 6-16,-17 7-5 0,-27-4-3 15,-17 4 2-15,-16-1-2 16,-3-3-2-16,-3-2 2 16,0-1 1-16,3-3-1 15,-19 1-2-15,-6 3 6 16,-13 2-6-16,-19 1 0 15,1 5 0-15,-5 1 2 16,4 2 0-16,7 0-2 16,9 0 0-16,24 0 0 15,20 0 1-15,21 0-1 16,14-4-1-16,10 1-1 0,-4-2 1 16,13-4 0-1,4 0 1-15,2-2 0 0,-17-1 0 16,-5 1 0-16,-2 0 0 15,-11-1 0-15,4 4 0 16,-2 2 0-16,1 0 0 16,10 4 1-16,-9-4-1 15,-4 0 6-15,-4-2-5 16,-27 2 0-16,-16-3 1 16,-3 4-2-16,-11-1-2 15,11 0 0-15,20 3 2 16,12-5-1-16,9 2-1 15,6-2 2-15,-9-4-2 16,4 0 1-16,-14-2 0 16,-5 0 1-16,-11-1-1 0,-5 5 1 15,-11 0 0-15,-8 2-1 16,-2 2 1-16,3 3 0 16,3-2-1-16,8 1 1 15,3 2 1-15,-6-1-1 16,-19 3 0-16,-14 0 0 15,-17 0 1-15,-4 0 2 16,-10 0-1-16,1 0-2 16,-8 0 0-16,1 0 0 15,6-3 1-15,7-2-1 16,9 1 0-16,0-1 1 16,12 2-1-16,-5 3 1 15,-19 0-3-15,2 0 4 16,-27 0-4-16,5 0 2 0,-7 0 0 15,15 0 0-15,12 0 0 16,11 0 1-16,14 0-1 16,-7 0-2-16,4 0 0 15,-11 0 0-15,-7 0 0 16,-8 0 1-16,-22 0 1 16,1 0 0-16,-2-2 0 15,7-2 2-15,11-2-2 16,11 1 1-16,4 1-1 15,2-1 1-15,5 0-1 16,-13-1 0-16,-14 0 1 16,-22 0-1-16,-11 1 0 0,-2 2 0 15,13-3 2-15,19 4-1 16,11-4 2-16,2 2-3 16,4 2 1-16,-8-1-1 15,-1 0 1-15,-18-3-1 16,-7 3 0-16,-24 1 0 15,-13 2 2-15,1-3-1 16,8 0-1-16,17 0 1 16,17 3-1-16,11-3 0 15,3 3 0-15,3 0 0 16,-1 0 0-16,-7 0 5 0,-8 0-4 16,-15 0-1-1,-16 0 0-15,-12 0 1 0,-4 0-1 16,-6 0 0-16,11 0-1 15,-3 0 0-15,15 0 0 16,-1 0 1-16,0 0 0 16,-6-3 0-16,-3 3 4 15,-13-2-8-15,0-1 1 16,-19 3-46-16,-66-4-108 16,-52 2-203-16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08:21.69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7498 11652 905 0,'0'0'147'0,"0"0"25"0,0 0-39 15,0 0-53-15,0 0-30 16,0 0-23-16,-61-16-12 16,61 16-12-16,0 0-3 15,50 0 0-15,14 0 16 16,18-4-10-16,5-1-2 15,-4 5-4-15,2 0-15 16,-19 0-159-16,-18 0-229 16</inkml:trace>
  <inkml:trace contextRef="#ctx0" brushRef="#br0" timeOffset="764">8298 11487 908 0,'0'0'204'15,"0"0"-38"-15,0 0-32 16,0 0-46-16,0 0-45 16,0 0-4-16,-13-18-30 15,13 36-3-15,0 14 0 16,0 7 10-16,0-2-2 15,29 4-4-15,-4-7-5 0,10-3-2 16,4-8 2-16,-2-6-4 16,-5-5 0-16,6-10 0 15,1-2-1-15,-1 0 2 16,6-2 8-16,3-22-4 16,0-4-1-16,-8-7-3 15,-10 1 2-15,-20 3 3 16,-9-5 2-16,0 1 2 15,0-2-3-15,0 5-4 16,-16 6-1-16,-6 9-2 16,13 9 4-16,-1 8-1 15,-2 0-4-15,2 0 0 16,4 0-8-16,0 0 3 0,-10 22 4 16,10 4 1-1,1 9 3-15,5-7-2 0,0-5-1 16,0-2 0-16,16-3-3 15,23-6 3-15,2-4-3 16,19-4-3-16,14-4 5 16,4 0 0-16,12-24 1 15,-10-1 0-15,-27-3 3 16,-15-4-1-16,-19 0 4 16,-16-5-3-16,-3 0 0 15,0 3 4-15,0 8-2 16,0 12 7-16,-3 11-7 0,-9 3 1 15,2 0-6-15,4 0-7 16,-10 0-1 0,-6 8 8-16,-6 16 4 0,1 4-4 15,11 7-2-15,10 4 2 16,6 7 2-16,0 3-2 16,0-15 0-16,30 1 1 15,11-12-3-15,19-7 2 16,26-10 0-16,35-6 6 15,22 0-6-15,8-29 2 16,-19 1-1-16,-54 2-1 16,-78 12-76-16,-42 5-123 15,-161 3-1036-15</inkml:trace>
  <inkml:trace contextRef="#ctx0" brushRef="#br0" timeOffset="-3415">778 11778 813 0,'0'0'260'15,"0"0"-67"-15,0 0-37 16,0 0-58-16,0 0-35 16,0 0-22-16,0 0-14 15,0-63-11-15,0 63-6 16,0 0-10-16,0 20-4 15,0 6 4-15,0 17 4 0,0 8 3 16,0 2-2-16,0 3-4 16,0-10 4-16,0-3-1 15,0-12-3-15,7-8 1 16,-7-14-2-16,9-7 7 16,-9-2-5-16,6 0 4 15,-1 0 2-15,0 0 2 16,1-25 4-16,5-15 5 15,-5-16-18-15,10-6 8 16,0-9-8-16,-1-6 3 16,1 2-1-16,-3 10-2 15,-7 13 0-15,-6 22-1 16,0 15 4-16,0 11-4 16,0 4-1-16,0 0-7 0,9 24-6 15,20 24 4-15,2 18 8 16,-4-1-8-16,-5 4 2 15,-6-5-4-15,-4-13 6 16,-2-12-3-16,5-15-11 16,-2-16 4-16,-2-8 10 15,3 0 6-15,8 0-1 16,11-20 4-16,2-14 5 16,4-1-6-16,-8 2 2 15,-9 3-1-15,-16 4-1 16,-2 11 3-16,-4 5-2 15,0 7 1-15,0 3-4 16,0 0 0-16,6 9-9 0,0 22-3 16,10 13 12-16,0 0 0 15,0 2-1-15,-1-3 1 16,7-5 1-16,2-4-1 16,-9-3-8-16,-8-3-32 15,2-4-75-15,-9-4-101 16,6-6-104-16,-6-5-307 15</inkml:trace>
  <inkml:trace contextRef="#ctx0" brushRef="#br0" timeOffset="-2987">1855 11838 686 0,'0'0'216'0,"0"0"-29"15,0 0-28-15,0 0-35 16,0 0-37-16,0 0-32 16,-16-128-3-16,-6 116-17 15,10 4-10-15,2 4-2 16,-12 4-13-16,0 0-10 16,-17 0-4-16,-5 0 2 15,3 15 1-15,3 5 2 16,5 3-1-16,15 2 1 15,14 1-1-15,4 3-2 0,0-12-3 16,32 3 4-16,29 1-4 16,8 5 5-16,2-1 1 15,1-2-1 1,-14 5 0-16,-14-2 2 0,-12-1-3 16,-16-1 1-16,-16-5-2 15,0-1-5-15,0-4 5 16,-4-2-3-16,-46-2 3 15,-8 2 2-15,-14 0 0 16,-4-7-15-16,12 4-72 16,4-4-88-16,27-5-120 15,22 0-143-15</inkml:trace>
  <inkml:trace contextRef="#ctx0" brushRef="#br0" timeOffset="-2281">2246 11773 468 0,'0'0'450'16,"0"0"-213"-16,0 0-28 15,0 0-82-15,0 0-46 16,0 0-35-16,-16-12-25 16,10 38-19-16,6 11 15 15,0 14 7-15,0 7-8 16,0-7-8-16,0 6 1 15,0-5 0-15,16-4-7 16,-10-10 2-16,10-13-2 0,-10-11-2 16,-2-8 3-16,2-6-2 15,-6 0-1-15,0 0 11 16,0-3-2-16,0-23 1 16,0-5-8-16,-16-15 0 15,-6-8-2-15,6-13 4 16,-1-4-3-16,6 3-1 15,-6 8 0-15,15 9 0 16,2 16 0-16,0 9-2 16,0 12 2-16,0 12-6 15,19 2-5-15,25 0 4 16,10 0 5-16,7 22-5 0,-11 7-8 16,-25 11-4-16,-3-3-1 15,-15 3-4-15,-7-3 17 16,0-12 7-16,0-1-7 15,-7-1 4-15,-15-6 0 16,-3-9 3-16,6-1-2 16,16-5 4-16,3-2 1 15,0 0-2-15,0 0 3 16,0 0-4-16,0 0-1 16,41-9-9-16,14 1 5 15,11-3 5-15,0 8 0 16,-11 3 0-16,-2 0-3 15,-5 26 1-15,-9 5 2 0,-8 1 0 16,-18 2-1 0,-13-3 1-16,0-3-3 0,-13 1-2 15,-45-9 4-15,-17-2 1 16,-7-4 3-16,-17-3-3 16,13-5 0-16,10-6 0 15,21 0-13-15,27 0-61 16,28-17-64-16,0-29-102 15,50-11-223-15</inkml:trace>
  <inkml:trace contextRef="#ctx0" brushRef="#br0" timeOffset="-1607">3523 11870 538 0,'0'0'287'0,"0"0"-169"15,0 0 5-15,0 0-27 16,0 0-20-16,0 0-12 0,-206-32-5 15,190 30-35 1,16 2-7-16,0-4-16 0,0 4 5 16,0 0-6-16,9 0-17 15,51-3 12-15,30-2 5 16,28 5 19-16,9-12-4 16,-4 1-4-16,-9 2 14 15,-27-2-5-15,-12-1 3 16,-23 4 1-16,-27 0-2 15,-9 4 5-15,-10-1-1 16,-6-1 5-16,0-3-4 16,0-5-10-16,-17 0-14 15,-36-3-2-15,2 5 1 16,-13 4-2-16,-2-2 6 0,19 8-3 16,-5-6-3-1,22 2 3-15,3 4-2 0,11-2-1 16,16-1 1-16,0 5 2 15,0-6-3-15,0 6-1 16,0 0-1-16,48 0-7 16,16 0 8-16,24 0 1 15,-5 0 4-15,-13 15-4 16,0 1 1-16,-10-2 0 16,1 6-1-16,-14 4-1 15,-9 1 1-15,-9 1-4 16,-26 5-1-16,-3-5 4 15,0 6-4-15,-32 0 4 16,-28-6-10-16,-4-1-48 16,-8-2-38-16,1-3-50 0,24 0-143 15,18-1-280-15</inkml:trace>
  <inkml:trace contextRef="#ctx0" brushRef="#br0" timeOffset="-1008">4829 11587 771 0,'0'0'182'0,"0"0"11"0,0 0-61 15,0 0-12-15,0 0-36 16,0 0-13-16,69-112-20 16,-47 98-23-16,-5 0-7 15,-1 2-3-15,-3 6 0 16,-13 6 1-16,3-5-5 16,-3 5 1-16,0 0-3 15,0 0-7-15,0 0-5 16,0 0-1-16,0 16-7 15,12 19 6-15,-2 20 2 16,6-2 1-16,-4 8 0 0,-2 5 2 16,2-1-2-16,-9-2 1 15,4-6-2-15,-1-8 2 16,-3-14-2-16,5-13 0 16,-8-8 1-16,0-8-1 15,0-6-3-15,0 0 1 16,0 0 1-16,0 4-1 15,-33-4 2-15,-21 0 7 16,-16 0-6-16,4 0 7 16,18 0-8-16,20 2 0 15,17-2 1-15,11 0-1 16,0 0-7-16,0 0 1 0,5 0-5 16,45 0 2-1,13 0 9-15,14 0 4 0,5 0-3 16,-5 0-1-16,5-6-6 15,-9 0-33-15,3 6-48 16,-15 0-84-16,-1 0-222 16</inkml:trace>
  <inkml:trace contextRef="#ctx0" brushRef="#br0" timeOffset="-336">6036 11783 646 0,'0'0'191'0,"0"0"-80"16,0 0-9-16,0 0-24 15,0 0-36-15,0 0-8 0,-92-5-22 16,92 5-12-16,31 0 0 16,33 0 63-16,12 0-35 15,13 0 7-15,-2 0 13 16,4-11-8-16,-2-1-10 15,-10-2-8-15,-2 2-6 16,-11 1-3-16,-17 3-4 16,-12 2 1-16,-21 3-2 15,-9 3-1-15,-7 0 1 16,0-3 5-16,0-3 4 16,-16-2 2-16,-28-6-19 15,-11 2-1-15,1 6 1 16,1-5 0-16,7 2 1 15,9 4 7-15,11-7-4 0,3 5 4 16,12 2 2-16,11 0 1 16,0 5 0-1,0 0-5-15,0 0-6 0,0 0-2 16,22 0-6-16,16 0 8 16,12 0 4-16,8 0 1 15,2 5-4-15,-5 7-1 16,1 2 0-16,-15 4 3 15,-3 1-3-15,-8 5-3 16,-16-4 3-16,-14 5-1 16,0-5-3-16,0 6-2 15,-53 0-9-15,-17 3-45 16,-19-1-125-16,7 1-147 0</inkml:trace>
  <inkml:trace contextRef="#ctx0" brushRef="#br1" timeOffset="68926">21208 11232 754 0,'0'0'154'16,"0"0"-21"-16,0 0 18 0,0 0 32 15,0 0-99-15,0 0-22 16,-112-60-10-16,46 55-18 15,-11 5-16-15,2 0-1 16,-12 0-7-16,12 0-4 16,1 0-5-16,20 2 3 15,29 6 0-15,8 4-3 16,6 8-1-16,0 6 0 16,5 12 5-16,6 2-2 15,0 11 5-15,0 7 2 16,0 1-1-16,22 4 11 15,1-4-4-15,-1 4-5 16,-3 0 2-16,0 6 8 16,0 0-9-16,-6 2-3 0,-4 1 2 15,-9-1-1-15,13-8 0 16,-4-8-1-16,5-7-2 16,-6-11 3-16,3-6-5 15,0-11-5-15,-3-8 4 16,-5-6-2-16,13-6 3 15,6 6-3-15,12-6-2 16,7 0 6-16,11 0-2 16,2 0-1-16,-1 0-3 15,-4-6-26-15,-5-2-46 16,3-2-35-16,5 2-40 16,1-12-159-16,-4 0-284 0</inkml:trace>
  <inkml:trace contextRef="#ctx0" brushRef="#br1" timeOffset="69406">21535 11882 686 0,'0'0'217'15,"0"0"-75"-15,0 0 6 16,0 0-22-16,0 0-29 15,0 0-13-15,0-44-20 16,0 44-13-16,-6 0-14 0,-4 0-12 16,10 0-8-16,0 0-5 15,0 0-7-15,0 0-5 16,0 3 0-16,0 20-2 16,0 8 2-16,0 9 1 15,0 1 1-15,6-10-1 16,26-3 1-16,12-10 0 15,-5-10-2-15,2-5-2 16,9-3 2-16,-1 0 7 16,11 0-1-16,-13-17 1 15,11-9 5-15,-17-5-1 16,-10-9 3-16,-7-2 9 16,-13-11 1-16,-11 5-1 15,0 8-4-15,-35-3-5 0,-21 9-5 16,-4 8-2-16,-8 6-4 15,15 8 0-15,8 9-3 16,13 3-5-16,1 0-15 16,-1 29-46-16,-4 23-40 15,5 5-52-15,15 0-181 16,6-6-384-16</inkml:trace>
  <inkml:trace contextRef="#ctx0" brushRef="#br1" timeOffset="67495">18553 12047 23 0,'0'0'834'16,"0"0"-682"-16,0 0 41 16,0 0-53-16,0 0-65 15,0 0-30-15,-61-12-8 16,61 12-8-16,0 0-17 16,0 0-3-16,9 0-9 0,57 0 3 15,21-5 10-15,10 0-11 16,-4 1 0-16,-7-2-2 15,-13 6-18-15,-25 0-89 16,-26 0-175-16,-12 0-195 16</inkml:trace>
  <inkml:trace contextRef="#ctx0" brushRef="#br1" timeOffset="67809">19295 11755 749 0,'0'0'278'15,"0"0"-88"-15,0 0-26 0,0 0-49 16,0 0-47-16,0 0-31 16,-76-28-17-16,76 28-11 15,0 17-3-15,0 12-3 16,0 10 9-16,0 7 2 15,0 4-4-15,0-2-5 16,22 0-5-16,0-5 5 16,1-6-5-16,2-11-1 15,-2 0-15-15,-1-6-46 16,-6-4-45-16,-7-1-89 16,10-15-120-16,6 0-434 15</inkml:trace>
  <inkml:trace contextRef="#ctx0" brushRef="#br1" timeOffset="68314">19534 11493 558 0,'0'0'341'0,"0"0"-176"15,0 0-29-15,0 0-29 16,0 0-20-16,0 0-36 15,-41-75-21-15,41 72-7 16,0 0 3-16,0-3-23 16,38 0 15-16,-1 4 1 0,-5-1-7 15,-7 0-1-15,-3 3-1 16,-14 0 10-16,-8 0-4 16,0 0-6-16,0 0 3 15,0 12-1-15,0 13-6 16,0 15 15-16,0 2-1 15,0 2-6-15,0 4 7 16,9 1-12-16,4 9-4 16,-4-1 6-16,-9 5-6 15,0 2 0-15,0-4 1 16,0-3 2-16,0-8 1 16,7-1-8-16,2 1 6 0,-3-10-6 15,7 2-1 1,-4-6 2-16,-2-5 0 0,-7-4-1 15,0 0 6-15,0-11-6 16,0-4-1-16,0 0 0 16,0-3-1-16,-13-2 2 15,-18 6-2-15,-15-6-17 16,5-1-29-16,-3-2-40 16,6-3-71-16,16 0-145 15,22-44-509-15</inkml:trace>
  <inkml:trace contextRef="#ctx0" brushRef="#br1" timeOffset="65004">13281 11641 603 0,'0'0'241'0,"0"0"-50"0,0 0-30 16,0 0-31-1,0 0-34-15,0 0-24 0,17-54-20 16,-17 50-14-16,0 2-6 16,-22-1-8-16,-20 3-21 15,-18 0 1-15,-6 0-1 16,8 3-2-16,-2 9 1 15,16 3-2-15,11 4 1 16,5 1-1-16,18 9-5 16,4-1 4-16,0 6 0 15,6 6 0-15,0 6 1 16,0 0 0-16,0 8 1 16,0 6 0-16,0 9 0 15,0 2 2-15,0 6 3 0,0 0 1 16,0 4-2-16,0 1-1 15,0-4 3-15,0-15-5 16,19-13 0-16,0-18 0 16,-7-14 0-16,4-4-1 15,1-14-1-15,-9 0 5 16,14 0 1-16,8 0 6 16,1 0 5-16,7 0 0 15,-5-6-7-15,0-6-7 16,-16 7 1-16,-1 2-4 15,-10 3-33-15,-3 0-44 16,10 0-64-16,9 0-205 16,19 0-471-16</inkml:trace>
  <inkml:trace contextRef="#ctx0" brushRef="#br1" timeOffset="65248">13542 12218 779 0,'0'0'190'0,"0"0"-63"16,0 0 1-16,0 0-45 16,0 0-35-16,0 0-26 15,-9-5-10-15,35 5-3 0,31 0-4 16,-1 0-4-16,-1 0-1 15,2 0-12-15,-10 0-97 16,-14 0-126-16,-11 0-121 16</inkml:trace>
  <inkml:trace contextRef="#ctx0" brushRef="#br1" timeOffset="65536">14108 12030 753 0,'0'0'195'0,"0"0"-13"15,0 0-39-15,0 0-25 0,0 0-53 16,0 0-29-16,-32-15-8 16,32 15-7-16,0 0-18 15,0 20-2-15,0 18 6 16,0-1 1-16,0 3-4 15,0 5 0-15,0-2 2 16,0 1-5-16,0-5-2 16,0-1-4-16,16-11-36 15,0 0-70-15,0-4-90 16,2-6-64-16,1-11-185 16</inkml:trace>
  <inkml:trace contextRef="#ctx0" brushRef="#br1" timeOffset="66265">14512 12015 656 0,'0'0'161'0,"0"0"-41"16,0 0-20-16,0 0-25 15,0 0-33-15,0 0-14 16,91-82-2-16,-52 82 16 15,-8 0-12-15,4 0-6 16,-3 0 7-16,-7 2-18 16,-5 19 3-16,-12 13-9 0,-8-3 2 15,0 7 7-15,0-1-1 16,-8-1-6-16,-28-7 0 16,14-3 0-16,6-12-6 15,7-2-2-15,9-12-1 16,0 5 2-16,0-5-1 15,0 0 0-15,0 0-1 16,0 0 1-16,0 0-1 16,16-5-8-16,31-15 4 15,8-6 4-15,17-9 11 16,-1-4-5-16,4-7-2 16,2-4-1-16,-17 9-1 15,-19 9 2-15,-22 16 4 16,-16 3 14-16,-3 11 21 0,0 2-12 15,0-4-7-15,-8 4-6 16,-15 0-17-16,1 0 0 16,-1 0 1-1,8 0-1-15,5 0-1 0,4 6-3 16,6 12-4-16,0 4 7 16,0 7-1-16,9-3-3 15,36-1 3-15,0 7-1 16,15-6 1-16,3 5-3 15,-10-5 4-15,2-6 0 16,-20 2 0-16,-10 1 0 0,-19 0-1 16,-6 2-3-1,0-4-5-15,-22 4 9 16,-38-4 1-16,-4-10-1 0,-5-5 3 16,9-6 4-16,8 0-4 15,27-12 1-15,19-14-1 16,6-7-3-16,0-5-1 15,16-1-7-15,54-4 2 16,25 0-5-16,16 3 1 16,-6 8-75-16,-13 3-141 15,-25 16-181-15</inkml:trace>
  <inkml:trace contextRef="#ctx0" brushRef="#br1" timeOffset="67176">16780 11824 968 0,'0'0'129'0,"0"0"-17"16,0 0 11-16,0 0-4 16,0 0-43-16,0 0-26 15,-19-51-12-15,16 51-5 16,-5 0-19-16,8 0-3 15,0 28-11-15,0 15 5 16,0 21 6-16,0 0-2 16,22 11-9-16,11-15 3 15,-5 0 3-15,-2-9-4 16,-4-11 2-16,1-11-4 16,-7-9 2-16,-4-12 0 15,-2-4 0-15,-10-4-2 16,0 0 1-16,0 0 2 0,0-6 2 15,0-25-4-15,0-8-1 16,-33-5 0-16,-11 6 2 16,-16 1-2-16,5 9 0 15,8 5 2-15,3 9-2 16,14 5 0-16,11 6-3 16,13 3-1-16,6 0 0 15,0 0-3-15,0 8-7 16,17 12 13-16,37 1-12 15,21-10 3-15,8-6 7 16,4-5 3-16,-5 0 2 16,-4 0-2-16,-4 0 1 15,-13-8 0-15,-14-9 2 0,-18 8 0 16,-13 4-2-16,-13 5 0 16,-3 0 2-16,0 0-1 15,0 0 3-15,0 0-2 16,-10 0-3-16,-6 20 0 15,10 9-2-15,6 10 0 16,0-5 2-16,0-2-1 16,6-1 1-16,26-5-1 15,15-9 0-15,5-11-1 16,8-6 2-16,4 0 1 16,2 0 2-16,-6-20 4 15,-12 4-3-15,-10-12 4 0,-28-2 3 16,-10 4-2-16,0-11 6 15,-48 5-8-15,-35 7-5 16,-11 5-2-16,-2 11 0 16,19 6-1-16,21 3-26 15,27 0-29-15,20 23-52 16,9 3-80-16,31-6-147 16,54-12-459-16</inkml:trace>
  <inkml:trace contextRef="#ctx0" brushRef="#br1" timeOffset="74583">16148 12864 724 0,'0'0'367'16,"0"0"-212"-16,0 0 9 15,0 0-63-15,0 0-18 16,0 0-34-16,0 0-3 16,-45-54-3-16,45 54-10 15,0 0-10-15,0 0-7 0,0 0-5 16,0 9-5-1,0 28-5-15,0 9 6 0,6 22 2 16,16 7 2-16,1 2 1 16,2 8-7-16,-9-4 5 15,3-3-7-15,-10-14-1 16,-2-6-1-16,-4-15-1 16,3-12 7-16,-6-17-6 15,0-8 0-15,0-6-1 16,0 0 1-16,0 0 2 15,0 0 7-15,0-14 6 16,-22-18-16-16,-19 1 5 16,-9-6-5-16,-5 3 1 15,11 5-1-15,11 15 1 0,17 5 5 16,10 9-6-16,6 0-6 16,0 0-3-16,0 0-7 15,0 23 10-15,0 6 2 16,22 0 4-16,11-7 0 15,11-2-5-15,11-3-3 16,20-3 8-16,18-14 0 16,-2 0 1-16,8 0 2 15,-10 0 3-15,3-19-4 16,4-17-2-16,2-3 0 16,-6-7-1-16,-32 3-30 15,-38 6-46-15,-22 5-41 16,-53 10-102-16,-62 1-212 0</inkml:trace>
  <inkml:trace contextRef="#ctx0" brushRef="#br1" timeOffset="75534">13517 12906 493 0,'0'0'110'16,"0"0"-67"-16,0 0 34 15,0 0 27-15,0 0 22 16,0 0 22-16,-22-10-14 16,22 10-25-16,0 0-30 15,0 0-34-15,0 0-23 16,0-3-11-16,6 3-4 15,32 0-7-15,39 0 5 16,56 0-3-16,80 3 12 16,54 3 11-16,47-2 6 15,29-4-4-15,1 7-13 0,-25-1-4 16,-14-1-10-16,-19 2 3 16,-3 1 0-16,-9-8 4 15,-7 0-5-15,-16 0-2 16,-13 0-3-16,-6-6 2 15,-13-8 1-15,-18 1 0 16,-5 0 0-16,-18 2 1 16,-19 2-1-16,-19 0 1 15,-27 7-1-15,-20 2 4 16,-4 0-4-16,-7 0 1 16,4-6-1-16,-4 6 3 15,-2-6-3-15,-12 6 1 16,-15-2-1-16,-15 2 0 0,-6-4 0 15,-10 4 0-15,-5 0 1 16,-3-2-1-16,0 2 0 16,-5 0-1-16,4 0 1 15,-3 0 0-15,-1 0 0 16,-3 0 0-16,1 0 1 16,-7 0-1-16,0 0 0 15,0 0 3-15,0 0-3 16,0 0 4-16,0 0-4 15,-16 0 0-15,-19 0-1 16,-7 0-1-16,-2 0-1 16,0 0-32-16,-11 0-49 0,14 0-46 15,-9 0-86 1,4 0-102-16,-1 0-68 0</inkml:trace>
  <inkml:trace contextRef="#ctx0" brushRef="#br1" timeOffset="87802">15772 14034 78 0,'0'0'560'0,"0"0"-370"15,0 0-32-15,0 0 8 16,0 0-31-16,0 0-14 15,0 0-17-15,0 0-28 16,-75-129-15-16,67 129-13 16,8 0 2-16,0 0-18 15,-3 0-6-15,3 0-4 16,-6 0-6-16,6 0-5 0,0 0-3 16,0 0-6-1,0 0-2-15,0 0-7 0,0 29-3 16,0 19 10-16,0 10 1 15,6-8 2-15,11 3-1 16,-1-11-3 0,-7-2 3-16,7-2-4 0,-3-4-15 15,-7-5-28-15,-6-4-23 16,0 1-8-16,0 0-57 16,0-6-106-16,0 5-206 15</inkml:trace>
  <inkml:trace contextRef="#ctx0" brushRef="#br1" timeOffset="88380">16065 14060 478 0,'0'0'275'16,"0"0"-100"-16,0 0-38 15,0 0-26-15,0 0-15 16,0 0-21-16,0-101-21 16,0 99-25-16,0-4 0 15,6 0-7-15,10 6-9 0,12-6-8 16,11 6-2-16,2 0-3 16,10 0-2-16,-6 6 2 15,-4 12 4-15,-3 10-4 16,-4 3-2-16,-18 19-1 15,0 0 1-15,-16 8 2 16,0 5-2-16,-22-4 0 16,-32-1 2-16,-7-10 2 15,8-14-1-15,15-15-1 16,16-19 0-16,6 0 0 16,5 0 5-16,0 0 0 15,0-21-1-15,5-8 0 0,1 1-3 16,5-1 1-1,0 9 2-15,0 6 7 0,0 8-5 16,0-2 5-16,0 8-5 16,0-4-1-16,0 4-2 15,33 0-3-15,3 0-1 16,15 0-1-16,-3 0-3 16,12 18 5-16,-7 7 2 15,15 1-2-15,-5 0 0 16,-2 0-12-16,5-7-32 15,-12 0-27-15,10-6-70 16,-14-8-9-16,-12 2-54 16,-5-7-44-16,-17 0-192 15</inkml:trace>
  <inkml:trace contextRef="#ctx0" brushRef="#br1" timeOffset="88891">17033 14217 467 0,'0'0'227'0,"0"0"-74"16,0 0-18-16,0 0-11 16,0 0-30-16,0 0-27 15,-159-140-12-15,134 135 22 16,3-2-35-16,0 7-4 16,6 0-7-16,7 0-21 15,1 0-3-15,8 0-7 16,-5 0-1-16,-4 0-9 0,1 14 10 15,2 10 0 1,6-5 3-16,0 2-6 0,0 2-1 16,0-4-2-16,39 1 5 15,15-6 1-15,5-2-6 16,15 2-1-16,-5-2 2 16,8 2-1-16,-1 3 6 15,-6-3 1-15,-16 4-1 16,-16-4-1-16,-15 3-1 15,-15 3-2-15,-8 0-2 16,0 4 1-16,0-6 1 16,-31 3 4-16,-16-7 0 15,-20-3 1-15,3-11 3 0,4 0 2 16,-7 0-3 0,26 0-2-16,6-25 4 0,19-6-4 15,16-7 3-15,0-2-4 16,0-11-1-16,45-6 1 15,30 0-4-15,2-7-8 16,0 25-24-16,-36 16-54 16,-22 17-33-16,-19 6-53 15,0 0-249-15</inkml:trace>
  <inkml:trace contextRef="#ctx0" brushRef="#br1" timeOffset="71194">23047 11735 513 0,'0'0'211'0,"0"0"-36"15,0 0-34-15,0 0 41 16,0 0-53-16,0-165-31 16,0 139-19-16,0 1-5 15,0 10-6-15,0 9-19 16,0 3 3-16,0 3-18 15,-6 0-6-15,6 0-7 16,-4 0-17-16,4 20-4 16,0 20 2-16,0 12-2 15,10 7 6-15,12 4-1 0,0 3-5 16,3-3 1-16,-3 0 3 16,8-5-2-16,-5-12-2 15,4-12 1-15,-14-15 0 16,-5-7 0-16,-4-6-1 15,-6-6 1-15,0 0 2 16,0 0-3-16,0-3-7 16,0-23 4-16,-6-11-9 15,-35-3 1-15,-19-6-2 16,-1 10-12-16,-5 10 12 16,11 2-2-16,14 16 7 15,6-4 1-15,13 10 0 0,19-2-1 16,3 4 7-16,0 0-1 15,0 0-10-15,47 0-25 16,35 0 31-16,20 0 6 16,-3 0 0-16,-6 0-2 15,-5 0 2-15,-19-6 3 16,-8 4 1-16,-20-4-1 16,-22 4 2-16,-8-2-4 15,-11 4 4-15,0 0 3 16,0 0 6-16,0 0-8 15,0 0 3-15,0 0-8 16,0 0-1-16,0 12-6 16,0 16 4-16,0 4 1 0,16-1 2 15,12-8-1-15,4-8 1 16,5-4-1-16,1-8 0 16,1-3-7-16,8 0 7 15,7 0 2-15,-2-9 6 16,-11-11-4-16,-19-5 8 15,-16-4-3-15,-6-3 5 16,0-8 5-16,-47 3-11 16,-27 3-8-16,-11 5-1 15,-14 12 1-15,20 8-2 16,2 9-1-16,21 0-21 16,18 18-41-16,27 19-47 0,11 0-116 15,22-8-193 1</inkml:trace>
  <inkml:trace contextRef="#ctx0" brushRef="#br1" timeOffset="71485">24400 11519 582 0,'0'0'525'0,"0"0"-315"16,0 0-40-16,0 0-55 15,0 0-40-15,0 0-22 16,-75-90-25-16,75 90-10 0,0 0-13 16,0 24-5-1,0 21 0-15,0 15 11 0,0 3-9 16,11 2 4-16,6-2-5 16,5-1-1-16,-6-12 0 15,0-3-6-15,-1-14-61 16,-8-7-27-16,-4-3-59 15,-3-16-116-15,0-7-171 16,6 0-257-16</inkml:trace>
  <inkml:trace contextRef="#ctx0" brushRef="#br1" timeOffset="72175">24600 11658 687 0,'0'0'221'0,"0"0"-54"0,0 0 0 16,0 0-25-16,0 0-56 15,0 0-21-15,28-137-17 16,2 131-19-16,-5 2-16 16,7 4 1-16,2 0-8 15,-15 0 1-15,11 0-6 16,-8 15-1-16,-6 11-2 16,-7 5-2-16,-3 4 4 15,-6-1 8-15,0-2-4 16,0-12-2-16,0-3 0 15,0-3 4-15,0-5-5 16,-6 0 1-16,3-7 0 16,3 1 1-16,0-3-2 0,0 0 1 15,0 0 0-15,0 0-2 16,9-3-1-16,36-23 1 16,0-2 4-16,12-7 3 15,-20 7-5-15,-8 5-1 16,-7 3 1-16,-19 3 0 15,-3 0 3-15,0 0-2 16,0 3-2-16,0 3-1 16,-19-1-1-16,-3 3 1 15,6 4 3-15,4-1-3 16,5 6-2-16,4 0 1 16,3 0-5-16,-6 0 5 0,0 6-9 15,2 20 7 1,4 5 2-16,0-3-5 0,32 1 6 15,31-7 1-15,-2 1 1 16,5-3 2-16,-5 0-3 16,-20 0-1-16,-3 3 2 15,-16-9-2-15,-9 4-2 16,-13-7-4-16,0 3 5 16,0 1-2-16,-51-4 3 15,-10 3 0-15,5-8 9 16,-4-3-8-16,22-3 0 15,2 0 5-15,20 0-6 16,7-15 2-16,9-10-2 16,0-7-2-16,9-8-8 0,52-3 7 15,28-5-14-15,13 3-40 16,3-2-112-16,-20 5-240 16,-16 1-621-16</inkml:trace>
  <inkml:trace contextRef="#ctx0" brushRef="#br1" timeOffset="72632">25607 11135 293 0,'0'0'612'0,"0"0"-475"16,0 0 5-1,0 0-3-15,0 0-49 0,0 0-25 16,-53-120-48-16,106 114-12 15,14 0 2-15,-9 6 2 16,-8 0-2-16,-9 0 14 16,-2 0-1-16,-11 0 4 15,-6 0-8-15,0 6-6 16,-12 8-1-16,6 4 2 16,-10 10 5-16,0 1 4 15,-6 11 2-15,0 5-3 16,0 10-2-16,0 5 4 15,0 3 0-15,0 5-10 16,0-2-2-16,-6 9-4 16,-10-4-1-16,4-2 1 0,2-4-3 15,10-2 0-15,0-8 1 16,0-4 1-16,0-11-1 16,0-9 0-16,0-11-1 15,0-8 1-15,0-4 0 16,0-8-2-16,0 0 0 15,0 0 4-15,-31 0-5 16,-46 12-16-16,-44 5-63 16,-38 3-117-16,5-8-484 15</inkml:trace>
  <inkml:trace contextRef="#ctx0" brushRef="#br1" timeOffset="119113">21970 14294 783 0,'0'0'268'15,"0"0"-42"-15,0 0-45 16,0 0-54-16,0 0-61 16,0 0-15-16,-22-37-11 15,22 37-21-15,0 0 13 16,0 25-31-16,-3 24 6 16,-3 23 29-16,-2 11-23 15,8 11 8-15,0 3-9 16,0-8-9-16,0-1 6 15,0-11-9-15,17 1-62 0,-17-1-91 16,0-14-456-16</inkml:trace>
  <inkml:trace contextRef="#ctx0" brushRef="#br1" timeOffset="113908">27373 14377 545 0,'0'0'243'0,"0"0"-80"15,0 0-38-15,0 0-3 16,0 0-9-16,0 0-4 15,0-12-35-15,0 7-14 16,0 2-11-16,0 3-8 16,0 0-19-16,0 0-6 15,-8-3-3-15,-6 0 1 16,4-3-8-16,10 6-1 16,0 0 1-16,0 0-3 15,0 0-2-15,0 0 1 16,0 0 3-16,0 0 0 0,0 0-4 15,0 0 0-15,0 0 4 16,0 0-1-16,0 0 3 16,0 0-5-16,0 0-1 15,0 0 4-15,0 0-2 16,0 0-3-16,0 0 3 16,0 0-3-16,0 0-1 15,0 0-1-15,0 0 2 16,0 0 0-16,0 0-1 15,0 0-1-15,-6 0-1 16,6 0 0-16,-16 0-5 16,1 26 8-16,-1 6 4 15,0 11-4-15,16 2 0 16,0 13-2-16,0-1 2 0,0-6-6 16,32-5 6-16,15-9-3 15,3-5 1-15,15-8 1 16,7-3-8-16,14-9 1 15,7-12 3-15,6 0 5 16,-14 0 6-16,-8-7-5 16,-11-11 3-16,-25 0 5 15,-5-8-7-15,-22-14 2 16,-14-15 2-16,0-4 3 16,0-10-8-16,-50 6 3 15,-21 12-2-15,8 5 5 16,3 14-5-16,7 13-2 0,8 13 0 15,0 0-2-15,-11 6-3 16,-12 0 4-16,-7 6-25 16,-2 19-31-16,17 7-54 15,21-1-70-15,23 1-144 16,16-6-169-16</inkml:trace>
  <inkml:trace contextRef="#ctx0" brushRef="#br1" timeOffset="114696">26843 14428 135 0,'0'0'381'16,"0"0"-219"-16,0 0 2 16,0 0-39-16,0 0-38 15,0 0-1-15,-74-51-13 16,74 45-6-16,0 6-6 15,0 0 3-15,0-6-16 16,0 6 1-16,0-5-4 16,-14 2-7-16,-3 0-15 15,1 0-8-15,0 3-1 16,1 0-12-16,2 0 2 0,-3 0-1 16,-6 0-3-16,-9 3 4 15,-2 20-1-15,5-3-3 16,5 11 2-16,8 2-1 15,5-3-1-15,-2 8 1 16,12 1-1-16,0 5-4 16,0 1 4-16,15 1-2 15,30-9 1-15,8-11 0 16,2-6 1-16,5-15-4 16,1-5-9-16,-8 0 13 15,1 0 5-15,-15-5-1 16,-9-15-4-16,-6-6 10 0,-9-11-8 15,-2-3 2 1,-4-11 0-16,-9 2-4 0,0 3 19 16,0 8-16-16,0 13 0 15,-22 4-2-15,-9 11-1 16,-13 10-5-16,-5 0-6 16,-11 0-32-16,7 5-44 15,-8 21-143-15,20 11-226 16</inkml:trace>
  <inkml:trace contextRef="#ctx0" brushRef="#br1" timeOffset="115439">25999 14340 394 0,'0'0'251'0,"0"0"-87"15,0 0-20-15,0 0-52 16,0 0 8-16,0 0-17 16,-87-14-10-16,87 14-10 0,0 0-8 15,0 0-9-15,0 0-15 16,0 0-10-16,-6 0-8 16,-3 0-5-16,-13 2-6 15,-11 35-1-15,-5 6 12 16,0 3-6-16,16-6-3 15,5-5 0-15,17-10-4 16,0-5 0-16,0 0-1 16,0-2-3-16,39-4-1 15,31-3 3-15,0 3 4 16,18-14 3-16,-11 0-3 16,-29 0-2-16,-3 0 8 15,-20-5-7-15,-3-15 7 16,-6 0 0-16,-10-6 7 0,-6-5 16 15,0-1-2-15,0-6-6 16,-38 5 2-16,-13-2-16 16,3 7-2-16,-5-1-4 15,14 9 0-15,7 12-3 16,-12 2-9-16,13 6-37 16,-7 8-56-16,-1 35-116 15,17 1-269-15</inkml:trace>
  <inkml:trace contextRef="#ctx0" brushRef="#br1" timeOffset="116189">24918 14423 99 0,'0'0'225'16,"0"0"-50"-16,0 0-25 15,0 0-26-15,0 0 11 16,0 0-28-16,9-58 5 15,-9 53 6-15,0-4-20 16,0 9-30-16,0-6-16 16,0 1-19-16,0 5 9 0,0 0-34 15,0 0-4 1,0 0-4-16,0 0-26 0,-16 17 26 16,-6 9 0-16,-3 14 10 15,3-2-5-15,9-5-5 16,10 10 0-16,3 0 6 15,0-3-5-15,0 3 0 16,25-12 1-16,29-5-2 16,20-6 2-16,-2-9 2 15,18-11-3-15,-15 0 9 16,-4 0-9-16,-11-3 2 16,-21-11 3-16,-14-11-2 15,-14-1 29-15,-11-6 2 16,0-7-11-16,0-5 6 0,-44-1-18 15,-9 1-1-15,-1 5-9 16,-7 7 2-16,14 9-6 16,-7 15 2-16,-4 2-16 15,1 6 14-15,-10 0-18 16,7 12 2-16,13 20-63 16,8 14-40-16,26 4-130 15,13 19-240-15</inkml:trace>
  <inkml:trace contextRef="#ctx0" brushRef="#br1" timeOffset="116985">24460 14454 549 0,'0'0'220'0,"0"0"-39"0,0 0-35 15,0 0-14 1,0 0-50-16,0 0-9 0,-44-57-15 16,41 57-27-16,-10 0 1 15,7 0-25-15,-3 0-7 16,-20 0 0-16,3 0 12 15,-3 11-1-15,4 9-9 16,9-6 0-16,-6 10 3 16,7 7-2-16,-4 4-3 15,3-4 0-15,16 6 6 16,0 0-6-16,0-3 0 16,0 4 0-16,28-13-1 15,20-11 1-15,18-2 0 16,-2-12 10-16,2 0-9 0,-11 0 9 15,-17-6-10-15,-10-8 2 16,-12-3 11-16,0-9-13 16,-16-2 8-16,0-10 26 15,0-10-5-15,0 2 6 16,-13 0-16-16,-18 9-12 16,-1 6 8-16,-1 16-7 15,-1 4-8-15,-4 11-8 16,-16 0-13-16,-10 6 11 15,-9 31-66-15,-3 14-68 16,13 16-216-16</inkml:trace>
  <inkml:trace contextRef="#ctx0" brushRef="#br1" timeOffset="117831">23575 14491 483 0,'0'0'242'16,"0"0"-75"-16,0 0-13 15,0 0-47-15,0 0-10 16,0 0-10-16,-33-63-8 16,21 58-15-16,8-1-21 15,-2 6-20-15,0 0 9 16,6 0-28-16,-6 0-4 16,-4 0-2-16,4 0-15 15,-16 6 13-15,3 13 4 16,-11 7 6-16,8 11 6 0,13-13-12 15,9 5 0 1,0 1 0-16,0-4 0 0,25 6 0 16,30-13-4-16,5-1 4 15,7-10 8 1,-13-8-7-16,-1 0 4 0,-9 0-5 16,-11 0 6-16,-5-2 0 15,-12-18-4-15,-6-3-1 16,-4 3 12-16,-6-6-8 15,0-6 15-15,0 1 10 16,0-1-20-16,-16-2 15 16,-22 9-11-16,4 2-13 15,1 8 16-15,8 10-15 0,-10 5-4 16,3 0-5 0,-13 0 2-16,4 12 3 0,-12 34-32 15,1 4-99-15,-2 13-170 16,10 3-674-16</inkml:trace>
  <inkml:trace contextRef="#ctx0" brushRef="#br1" timeOffset="118634">22733 14371 540 0,'0'0'304'0,"0"0"-150"16,0 0-20-16,0 0-23 15,0 0-19-15,0 0-24 16,0-37 7-16,0 34-42 0,-13 3-1 15,10 0-15 1,-16 0-17-16,0 3-7 0,-11 28 7 16,-7 12 19-16,8 3-7 15,13 5-10-15,16-2 2 16,0 5-2-16,0 1 1 16,16-9 7-16,28-9-10 15,11-11 1-15,18-12 7 16,-9-4-8-16,5-10 6 15,7 0-3-15,-9 0 0 16,-4-24 16-16,-11-2 7 16,-27-6 0-16,-9-11 16 15,-16 3-19-15,0-5 6 16,0 2-5-16,-16-9-7 16,-23 7 8-16,-2 7-19 0,-13 1-5 15,-5 11 2-15,-9 9-3 16,5 3-4-16,-10 8-3 15,-3 6-6-15,5 0-9 16,2 37-45-16,8 9-41 16,23 17-87-16,13 0-284 15</inkml:trace>
  <inkml:trace contextRef="#ctx0" brushRef="#br1" timeOffset="124995">27233 13656 186 0,'0'0'477'0,"0"0"-356"15,0 0 30-15,0 0-52 16,0 0-3-16,-305-74 9 16,146 66-19-16,-25 2-11 15,-37 6-14-15,-37 0-16 0,-44 0-11 16,-47 0-10-1,-20 20-8-15,-21-6-10 0,-8 3-4 16,11-6 9-16,6-2-11 16,35-9 5-16,12 0 3 15,26 0-3-15,25 0-4 16,10 0 3-16,28 0 0 16,29 0-3-16,12 12-2 15,50-4 3-15,39 10-5 16,45-12 2-16,41-1-2 15,23-2 2-15,6 2-4 16,0 15 3-16,0 26-6 16,0 29 4-16,0 13 4 0,28 15 2 15,-4 3 3 1,-10 3 1-16,-14 5 0 0,0 0 2 16,0 3 2-16,0 4-6 15,-14-13 0-15,-3-4-1 16,-2-11 1-16,16 2 5 15,-4-4-8-15,7 9 3 16,0-5 0-16,0-10-3 16,0-4 3-16,16-15-3 15,28-18-1-15,17-8 0 16,24-15 3-16,46-7-3 16,51-10-6-16,49-8 6 15,46 0 3-15,34-20 1 0,-12-5-1 16,-23 7-3-16,-32 4 0 15,-34 8 8-15,-16 1-7 16,2 5 0-16,12-3 0 16,7-3 1-16,13-5 2 15,2-3-3-15,15 8-1 16,0 0 4-16,8 1-3 16,-2-2-1-16,-22 7 0 15,-39 0-3-15,-27 0 2 16,-20 0 1-16,-6 0 1 15,1 0-1-15,9 7 0 16,11-2 0-16,-5 1 1 0,-1 0-1 16,-6-6 0-1,1 1 0-15,-17-1-1 0,-9 0 1 16,-19 0 0-16,-14 0 0 16,-11 0 0-16,-1 0 0 15,1 0 3-15,-2-1 1 16,10-5-4-16,-8 0 0 15,6-6 0-15,-13 4 1 16,-6-4 0-16,-14 7 0 16,-6 2 0-16,-17-3-1 15,-5 6 0-15,-6-5 0 16,-1 5 0-16,-2-7 0 16,9 7 2-16,3-5-1 15,7-3 1-15,4 3 0 16,-5-8-2-16,-6 5 3 0,4-9 3 15,-7-3 7-15,0 0 3 16,-13-12-7-16,-1 1 6 16,-8-15-2-16,0-3-2 15,0-2-4-15,0-7-2 16,0-4-2-16,0-4 4 16,6-8-7-16,4-14 0 15,-4-4 6-15,-3-14-1 16,-3-5 1-16,0 4 0 15,-9 5 4-15,-21 13 2 16,14 0-5-16,16 7 5 16,0 4 1-16,0 1-5 0,0 14 8 15,8 14-5 1,0 15 7-16,-8 9 4 0,0 1-15 16,0 11 3-16,0 1 4 15,0 3-9-15,0-2 5 16,-3 5-10-16,-2 0 6 15,-3 4-3-15,5 2-2 16,3 0 0-16,0 0-1 16,-19 0-1-16,-19 0-1 15,-37 0-2-15,-34 0 2 16,-43 0 2-16,-43 0-4 16,-27 0 4-16,-29 0-7 0,-5 0-6 15,7 0 7 1,20 0-14-16,26 0-23 0,32 0-13 15,12 0-55-15,-3 0-19 16,10 14-142-16,-13 0-368 16</inkml:trace>
  <inkml:trace contextRef="#ctx0" brushRef="#br1" timeOffset="126576">22116 13842 394 0,'0'0'310'0,"0"0"-160"15,0 0 26-15,0 0-45 16,0 0-26-16,0 0-28 15,-42-49-9-15,42 49-5 16,0-2-16-16,0 2-4 16,0 0-11-16,0 0-3 0,0 0 0 15,0 0-12 1,0 0 0-16,0 0 3 0,0 0-6 16,0 0 5-16,0 0-12 15,0 0-4-15,3 0-1 16,-3 0-2-16,14 0-3 15,2 20-1-15,6 20 4 16,3 17 2-16,-3 17 0 16,8 16-1-16,-5 4 0 15,6 22 1-15,-2 5-2 16,-7 13 7-16,-6 6 0 16,-16 12 1-16,0-10 1 15,0 1 0-15,-22-2-1 0,6-19-2 16,16-21-1-16,0-30 0 15,0-28-3-15,22-23 4 16,0-5-5-16,-11-15 4 16,-6 0-4-16,-5 0 2 15,0 0 7-15,0 0-4 16,6 0-2-16,13-15-4 16,9-11-5-16,-4 3-76 15,-9 9-27-15,-15 14-106 16,0-6-413-16</inkml:trace>
  <inkml:trace contextRef="#ctx0" brushRef="#br0" timeOffset="-10356">902 10068 805 0,'0'0'285'0,"0"0"-111"16,0 0-41 0,0 0-53-16,0 0-14 0,0 0-22 15,0 0-14-15,0 0-3 16,0 0-6-16,0 6-2 15,0 8-11-15,0 18-5 16,0 22-2-16,0 21 9 16,-22 10-1-16,-9-4-3 15,1-8-2-15,11-18-1 16,13-13-3-16,6-12 0 16,0-13 2-16,0-11-4 15,0-6 1-15,0 0 1 0,0 0 1 16,0-12 6-1,0-25 0-15,16-14 0 0,12-24-5 16,5-10-2-16,-2-13 3 16,-2-2-2-16,2 8 1 15,-15 14 1-15,7 14-3 16,-16 26 0-16,-7 19 0 16,3 13 4-16,-3 6-4 15,0 0-7-15,0 2-6 16,6 27-4-16,10 20 9 15,6 11 8-15,0 14 1 16,-6 3 0-16,1-5 0 16,-3-7-1-16,8-16 0 15,-5-17-7-15,-1-15-1 0,3-14 4 16,-16-3 2-16,3 0 2 16,10-6 1-16,6-29 4 15,17-13-4-15,-7-9 5 16,2 5-5-16,-15 12 2 15,-6 15-3-15,-13 13 2 16,0 10 0-16,0 2-2 16,0 0-3-16,0 0-8 15,16 28-4-15,-1 9 15 16,15 12 0-16,-5 5 2 16,4 3-3-16,-7 0 2 15,-3-4-2-15,-7-5 2 16,-1-11-3-16,0-3-5 0,-11-11-48 15,3-6-59 1,5-11-25-16,3-3-39 0,6-3-41 16,8 0-7-16,13-29 23 15,17-21-156-15</inkml:trace>
  <inkml:trace contextRef="#ctx0" brushRef="#br0" timeOffset="-9922">2072 10040 480 0,'0'0'284'0,"0"0"-89"15,0 0-14-15,0 0-52 0,0 0-28 16,0 0-37 0,-44-108-9-16,39 102 1 0,-1 6-26 15,0 0-8-15,4 0-10 16,2 0-4-16,-20 0-6 15,-12 2-2-15,-6 24 0 16,-4 2-1-16,4 10 1 16,16-5 0-16,0 0 0 15,16-5 0-15,6-5 0 16,0 3 0-16,0 3-3 16,31-3 1-16,15 2 1 15,1-3 1-15,3 1 0 16,4 0 2-16,1 0-1 15,-11-4 4-15,-6 5-5 0,-15-5 1 16,-15-1-2-16,-8 1-3 16,0 7 2-16,-25-3 2 15,-41 5 2-15,-17-5-2 16,13-10 0-16,9-4-38 16,23-9-81-16,16-3-88 15,22 0-52-15,0-39-35 16,57-30-380-16</inkml:trace>
  <inkml:trace contextRef="#ctx0" brushRef="#br0" timeOffset="-9249">2370 10077 390 0,'0'0'354'0,"0"0"-155"16,0 0-22-16,0 0-30 15,0 0-52-15,0 0-26 16,0 0-23-16,0 5-22 15,7 27-9-15,2 11 4 16,10 14 28-16,-16 3-30 16,10 3 0-16,-10-6-1 15,10-9-12-15,-7-13-2 16,-3-12 1-16,3-10-2 16,-6-6 0-16,0-4 3 15,0-3-3-15,0 0 0 16,0 0 6-16,-6 0 6 0,-19-17-7 15,-10-12-1-15,10-13 2 16,8-19-7-16,1-18 5 16,16-13-5-16,0 0-4 15,0 18 4-15,11 17 0 16,11 23 1-16,0 16-1 16,3 7-1-16,10 11-2 15,12 0-3-15,2 0-1 16,1 29 6-16,-17 10-4 15,-5 13 2-15,-18-1 2 16,-4 1 1-16,-6 0-4 16,0-7 4-16,0-5 0 15,0-6 0-15,-16-8-7 16,2-11 1-16,5-9 2 16,4-6-6-16,5 0 10 0,0 0 2 15,0-4-2-15,22-18-3 16,22-5 2-16,10 8 0 15,-1 7 1-15,-4 12-4 16,1 0 0-16,-3 23 1 16,-8 23-7-16,-1-1 10 15,-6 2 0-15,-20-7 0 16,-12-12 0-16,0-2 0 16,-12-6 1-16,-48-2 1 15,-11-2 0-15,-14-8 0 0,8-2-3 16,-5-6 1-1,21 0-7-15,14 0-16 0,19 0-22 16,24-30-38-16,4-37-95 16,95-21-180-16</inkml:trace>
  <inkml:trace contextRef="#ctx0" brushRef="#br0" timeOffset="-8639">3425 10315 217 0,'0'0'638'16,"0"0"-488"-16,0 0-7 0,0 0-14 16,0 0-36-16,0 0-39 15,-48-26-1-15,48 26-10 16,0 0-6-16,0 0-11 15,0 0-14-15,0 0-7 16,15 0-5-16,62 0 5 16,22 0 0-16,24-12-4 15,14-5 0-15,0-9 0 16,-13 4 2-16,-27 2-2 16,-26 2 0-16,-32 7 4 15,-17 5-3-15,-16 1 9 16,-6 2-1-16,0-9 13 0,0-2 1 15,-23-6-17 1,-31-1-6-16,-7 2 2 0,-8 2 2 16,3 2-3-16,6 1 2 15,18 7 0-15,20 0 0 16,6 4 0-16,16 0-1 16,0 3 0-16,0 0-2 15,0-2-1-15,0-2 0 16,0 4-6-16,19 0-1 15,39 0 2-15,-2 0 1 16,20 0 5-16,-2 12-1 16,-17 2 0-16,2 6 0 15,2 3 0-15,-13 5 0 0,-14 1 0 16,-7-3 0-16,-15 1 0 16,-12-1 0-16,0 6 0 15,-15 6 0-15,-43-1 0 16,-5 0 0-16,14-11-27 15,11-4-65-15,26-1-143 16,12-15-297-16</inkml:trace>
  <inkml:trace contextRef="#ctx0" brushRef="#br0" timeOffset="-8212">5013 10063 899 0,'0'0'258'0,"0"0"-77"16,0 0-25-16,0 0-54 15,0 0-49-15,0 0-18 16,-66-32-1-16,61 32-13 16,5 0-6-16,-11 0-8 15,-9 9-6-15,-8 32 0 16,-10 15 7-16,6 7-5 15,4 14-1-15,20 0-2 16,8-5 1-16,0-15-1 16,30-14-3-16,36-17 3 15,8-19-1-15,14-7 2 16,27-7 3-16,9-39 2 0,19-18 3 16,-27 0 0-16,-23 1 0 15,-35-3 14-15,-42 3 16 16,-16 0-9-16,0 0-9 15,-52 8-8-15,-33 16-4 16,-14 7-2-16,-3 15-7 16,-2 14-1-16,-4 3-5 15,-1 18-17-15,-1 39-57 16,8 22-69-16,9 22-169 16</inkml:trace>
  <inkml:trace contextRef="#ctx0" brushRef="#br0" timeOffset="-6736">6115 10120 850 0,'0'0'124'16,"0"0"30"-16,0 0-7 16,0 0-23-16,0 0-64 15,0 0-22-15,0 0-12 16,-19-13-4-16,22 13-13 15,19 0-7-15,11 0-2 16,24 0 0-16,7 0 9 16,5 0-8-16,-9 0 2 15,-5 0 3-15,-11 0-5 16,-13-4 1-16,-2-2 0 0,-20 3-1 16,-1 1 1-16,-8-2 0 15,0 2 3-15,0-2 5 16,0-1 3-16,0 0 4 15,0-7 6-15,-23-2-22 16,-15-1 3-16,0-2-2 16,13 6 1-16,-11-1-1 15,14 3 3-15,6 4-4 16,13 2-1-16,-3 0 0 16,6 0 0-16,0 3 0 15,0 0 0-15,0-2-5 16,0 2 1-16,0 0 3 15,0 0-3-15,15 0-2 0,31 0 3 16,17 0-1-16,12 2 4 16,8 12 0-1,-18 4 0-15,-9 5 1 0,-18 0-2 16,-6-3 2-16,-15 0 1 16,-9 1-1-16,-8 1-1 15,0 4-1-15,0 5 1 16,-41 1 3-16,-19 2-3 15,5-3-1-15,2-9-29 16,18 0-54-16,19-15-62 16,16-1-68-16,0-6-81 15,22 0-124-15</inkml:trace>
  <inkml:trace contextRef="#ctx0" brushRef="#br0" timeOffset="-6449">7284 10120 795 0,'0'0'207'0,"0"0"-37"15,0 0-13-15,0 0-29 16,0 0-51-16,0 0-18 16,-133-26-24-16,133 26-23 15,0 0-9-15,0 0-2 16,0 0-1-16,42-2 2 15,24 2 1-15,36-6 2 16,13 1-1-16,14-2 0 0,1-1-1 16,-18 2 1-16,-49 3-4 15,-27 3-31-15,-36 0-55 16,0 0-48-16,-52 0-67 16,-25 0-194-16</inkml:trace>
  <inkml:trace contextRef="#ctx0" brushRef="#br0" timeOffset="-6174">7465 9908 197 0,'0'-17'622'0,"0"6"-436"16,0 5-6-16,0 1-43 0,0 1-25 16,0 4-32-16,0 0-19 15,0 0-27-15,-6 0 1 16,6 0-22-16,0 0 2 15,0 6-10-15,0 20-3 16,0 9 3-16,0 4 12 16,0 4-8-16,12 3-4 15,-7 2-2-15,0 4-2 16,-5-4-1-16,0 1 0 16,0-9-31-16,9-3-44 15,10-11-90-15,8-8-110 16,17-10-190-16</inkml:trace>
  <inkml:trace contextRef="#ctx0" brushRef="#br0" timeOffset="-5478">8002 10094 189 0,'0'0'703'15,"0"0"-527"-15,0 0-3 16,0 0-34-16,0 0-22 15,0 0-45-15,0-77-24 16,0 77-19-16,0 0-7 16,0 0-15-16,0 0-7 15,0 0-4-15,0 0 0 16,0 11-10-16,7 12 12 0,9 8 2 16,6 4 4-16,0 3-3 15,1-4 0-15,7-3 0 16,16-2 1-16,-5-12-2 15,12-6 0-15,5-11 2 16,-4 0-2-16,-1 0 3 16,2-28-2-16,-17-3 5 15,-7-7-2-15,-9-2 0 16,-11 3 4-16,-11-3-4 16,0 5 1-16,0 7-2 15,0 5 4-15,-25 9 1 16,3 7 1-16,-1 5-6 15,7 2-2-15,9 0-1 16,-8 0-5-16,-1 14-10 0,-6 18 15 16,6 8 2-1,10 1-2-15,6-5-2 0,0-1-4 16,38-7 2-16,28-8-7 16,17-17-3-16,8-3 9 15,11-9 4-15,4-28 1 16,-28-3 5-16,-1-3-3 15,-23 3 0-15,-20 1 5 16,-7-2 0-16,-21 4 6 16,-6 9 0-16,0 2-1 15,-28 6 0-15,-14 5-5 16,4 10-1-16,16 5-5 0,14 0-1 16,6 0-7-16,2 37-10 15,0 11 17-15,0 12 6 16,0-8-6-16,16 2 1 15,25-8 1-15,14-9-2 16,1-11 0-16,1-15 0 16,17-5-14-16,11-6-42 15,-2 0-79-15,-36 0-344 16</inkml:trace>
  <inkml:trace contextRef="#ctx0" brushRef="#br2" timeOffset="-99322">12297 6855 689 0,'0'0'162'0,"0"0"-49"16,0 0 4-16,0 0 36 0,0 0-36 15,0 0-53-15,-69-63-6 16,69 52-17-16,0 2-11 16,0 6 29-16,-7 0-46 15,4 3 15-15,-3 0-11 16,-5 0-17-16,11 0 8 16,-11 0-8-16,3 0-2 15,-7 0-11-15,-17 26 10 16,0 5 3-16,1 13 0 15,17-7 3-15,14 2-4 16,0-1 1-16,23-7 0 16,31-5-1-16,15-12 6 15,-1-8-5-15,1-6 0 0,-8 0 0 16,-7 0 8 0,-7-20-8-16,-8 0 0 0,-17-6 13 15,-6-5-8-15,-16-6 7 16,0-7 0-16,0-7-4 15,-32 3 6-15,-16 5-14 16,-3 9 0-16,-2 13-6 16,9 7 6-16,2 8-1 15,-3 6-12-15,14 0-40 16,18 14-27-16,13 24-50 16,104-7-102-16,104-13-185 15</inkml:trace>
  <inkml:trace contextRef="#ctx0" brushRef="#br2" timeOffset="-98241">14326 6606 600 0,'0'0'203'16,"0"0"-61"-16,0 0 41 15,0 0-70-15,0 0-15 16,0 0-36-16,43-31-28 16,7 8-13-16,-3 3 3 15,-8 0 0-15,-10 5 23 16,-14 7-18-16,-8 2 1 16,-7 3-2-16,0 3-6 15,0 0 3-15,0 0-11 0,0 0-6 16,0 0-1-16,0 0-7 15,0 0-4-15,0 0-2 16,0 27-10-16,0 12 16 16,0 9-4-16,-16 10 9 15,-3-4 3-15,3 4-8 16,-1-5 0-16,11-3-2 16,4-8 10-16,-4-10-8 15,6-6 0-15,0-9 0 16,0-12 2-16,0-2-2 15,0-3 0-15,0 0-5 16,-8 0 13-16,5 0-8 16,-3 0 0-16,-23 0-6 15,-8 0 6-15,-1 0 3 16,-3 0-2-16,21 0 5 0,20 0-2 16,0 0-5-16,0 0 1 15,0 0-2-15,12 0-5 16,59 0-4-16,36-5 11 15,31-10 0-15,4-4-12 16,-28 1-40-16,-43 10-48 16,-49-1-158-16,-22 2-254 15</inkml:trace>
  <inkml:trace contextRef="#ctx0" brushRef="#br2" timeOffset="-102209">12935 5134 512 0,'0'0'323'16,"0"0"-151"-16,0 0-25 0,0 0-7 15,0 0-3-15,0 0-57 16,0 0-20-16,0 0-10 16,0 0-15-16,0 0 1 15,0 0-23-15,0 0-1 16,0 0 6-16,0 0-14 16,0 0 0-16,0 0-4 15,0 0 4-15,0 14-15 16,-6 21 12-16,-41 19-1 15,-21 3 19-15,2 3-18 16,3 3 1-16,2 3 2 16,1 5-2-16,-1 6 1 15,4 0-3-15,-1-2 0 16,5-15 0-16,6-11 1 0,18-21-1 16,13-11 0-1,13-11 9-15,3-6-11 0,0 0 2 16,0 0 0-16,0 0 3 15,0 0-3-15,-12 0 0 16,12 0 3-16,-7 0-2 16,7 0 3-16,0 0-4 15,0 0 0-15,0 0 6 16,0 0-6-16,0 0 0 16,0 4-4-16,0-4 10 15,0 0-10-15,0 0 4 16,0 0 0-16,0 0 0 0,0 0 1 15,0 0-1 1,0 0 4-16,0 0-4 0,0 0 4 16,0 0-4-16,0 0 0 15,0 0 3-15,0 0-3 16,0 0 0-16,0 0 1 16,0 0 8-16,0 0-12 15,0 0 3-15,0 0 0 16,0 0 1-16,0 0 1 15,0 0-2-15,0 0 0 16,0 0 3-16,0 0 4 16,0 0-7-16,0-18 1 15,-17-8-2-15,3-3 1 0,-9 1 0 16,1-4-4 0,6 3 11-16,-6-2-9 0,3 3 2 15,-3-4 0-15,6 12 0 16,2 3 0-16,5 8 0 15,9 9-1-15,-7 0 6 16,7 0-10-16,0 0 5 16,0 0-8-16,0 0 1 15,0 0-3-15,0 0-8 16,0 29 14-16,0 12 2 16,0 1 0-16,38-2 2 15,11-3-1-15,26-8-3 0,15-6 4 16,1-9 0-16,11-8-4 15,-3-6 6-15,0 0-6 16,-8-15 2-16,-14-10-20 16,-11-7 6-16,-25 4-39 15,-17 4-39-15,-24 11-17 16,0 7-114-16,-46 6-180 16</inkml:trace>
  <inkml:trace contextRef="#ctx0" brushRef="#br2" timeOffset="-101075">13031 5183 225 0,'0'0'281'16,"0"0"-115"-16,0 0-5 15,0 0-26-15,0 0-62 16,0 0 36-16,-3-37-37 16,3 37-33-16,0 0 6 15,0 0-35-15,0 5-3 0,31 21 8 16,40 11 40-16,17 0-7 16,14 3-22-16,19 3-4 15,-3-6 9 1,-8 1-22-16,-8-1 5 0,-9-3-2 15,-5 3-12-15,-11-2 26 16,-8-1-25-16,-21 0 2 16,-3-6 9-16,-17 1-10 15,-9-9-1-15,-6-5 2 16,-7-9-1-16,-3-2 7 16,-3-4-9-16,0 0 0 15,0 0 7-15,0 0-4 16,0 0 4-16,0 0 4 15,0 0-5-15,0 0 14 0,0 0-17 16,0 0-1-16,0 0 11 16,0 0-10-16,0 0 5 15,0 0-6-15,0 0 5 16,0 0-2-16,0 0-5 16,0 0 0-16,0 0-2 15,0 0 2-15,0 0 0 16,0 0-1-16,0 0 2 15,0 0 6-15,0 0-7 16,0 0 0-16,0 0 1 16,0 0 0-16,0 0-1 15,0 0 0-15,0 0 1 16,0 0-2-16,0 0 1 0,0 0 0 16,0 0 1-1,0 0-1-15,0 0 0 0,0 0-4 16,0 0 10-16,0 0-6 15,0 0 0-15,0 0 0 16,0 0-2-16,0 0 2 16,0 0-3-16,0 0 0 15,0 0-7-15,0 0 8 16,0 0-9-16,0 0 7 16,0 0-3-16,0 0 5 15,0 0-6-15,0 0 0 16,0 0-11-16,0 0 18 0,0 0-18 15,0 0-3 1,0 0 12-16,0 0-27 0,0 0 5 16,0 0-13-16,0 0-19 15,0 0-32-15,0 10-60 16,0-2-41-16,-3 6-97 16,-19 4-274-16</inkml:trace>
  <inkml:trace contextRef="#ctx0" brushRef="#br2" timeOffset="-100545">13952 5852 251 0,'0'0'287'0,"0"0"-150"16,0 0 14-16,0 0-28 16,0 0-39-16,0 0-26 15,0-54 5-15,0 46 20 16,0 3 2-16,0 5-17 16,0 0-8-16,0 0-19 15,0 0-6-15,0 0-2 0,0-2-18 16,0 2-13-1,0 0 7-15,10 0-9 0,18 0-7 16,11 0 6-16,2 20 1 16,13 3 0-16,2-1-1 15,-1-1 1-15,-1-1 7 16,-6-9-4-16,2-2-3 16,-18-7 4-16,-7-2-2 15,-6 0 2-15,-8 0 2 16,-3 0 10-16,12-5 23 15,-1-21-2-15,3-8-16 16,0-9-1-16,0-9-4 16,0-2-3-16,5-8-13 15,10 1 3-15,1 7 2 16,0 7-5-16,-2 14-15 0,-20 13-16 16,-13 14-29-16,-3 6-10 15,0 0-92-15,0 8-206 16,-25 25-528-16</inkml:trace>
  <inkml:trace contextRef="#ctx0" brushRef="#br2" timeOffset="-70253">26255 5306 81 0,'0'0'1004'0,"0"0"-842"15,0 0-39-15,0 0-3 16,0 0-35-16,0 0-18 16,0-118-52-16,0 118 9 15,0 0-16-15,0 0-3 16,10 29 5-16,21 13-5 16,8 13 2-16,-1 2 22 15,0-2-26-15,-2 2 0 0,-6-6-3 16,-4-11 6-16,-7-14-4 15,-9-15-2-15,-1-11 0 16,-9 0 7-16,7 0-5 16,5-5 5-16,4-29 16 15,9-15-6-15,8-11 8 16,5 6-21-16,-1-6-2 16,1 2 10-16,-2 8-12 15,-11 8-7-15,-12 14-16 16,-10 17-29-16,-3 8 15 15,0 3-40-15,0 6-55 16,0 30-93-16,0 8-50 16,0 1-268-16</inkml:trace>
  <inkml:trace contextRef="#ctx0" brushRef="#br1" timeOffset="-172874">1322 645 707 0,'0'0'196'0,"0"0"-35"15,0 0-14-15,0 0-14 16,0 0-23-16,0 0-43 15,-47-101-3-15,47 101-18 16,0 0-7-16,0 0-15 16,0 0-4-16,0 15-18 15,-14 34 0-15,-2 22 3 16,-6 16 5-16,-9-4-3 16,-1 2-2-16,-4 1-1 15,14-5-2-15,3-10-4 0,7-17 0 16,8-17-28-16,-2-11-56 15,0-18-41-15,0-5-80 16,-4-3-60-16,4-11-84 16,6-46-302-16</inkml:trace>
  <inkml:trace contextRef="#ctx0" brushRef="#br1" timeOffset="-172371">750 587 242 0,'0'0'347'0,"0"0"-192"16,0 0-10-16,0 0-31 0,0 0-35 16,0 0-31-16,99-153-25 15,-8 136 6-15,2 11-7 16,-5 6 10-16,-8 0-10 16,-14 8 0-16,-2 21-1 15,-4 9-9-15,-8 1-8 16,-14 4-2-16,-19 4-1 15,-13-3 2-15,-6 1-1 16,0 2 2-16,-63 2 5 16,-11-4-5-16,-11-5 1 15,15-8-2-15,2-12-3 16,32-11 0-16,19-7 0 16,17-2 0-16,0 0 1 0,0 0-1 15,0 0-2-15,28 0-20 16,14 0 20-16,24 0 2 15,-1 0 3-15,7 0-3 16,5 6 0-16,-8 20-1 16,-9 11-1-16,-5 8 2 15,-17-1 3-15,-22 7 1 16,-16-2-2-16,0-5 1 16,-67-3 1-16,-35-9 6 15,-25-9-3-15,3-11-1 16,9-10-6-16,24-2-5 15,20 0-23-15,27-8-42 0,22-15-40 16,22-15-26-16,6-16-115 16,54-3-309-16</inkml:trace>
  <inkml:trace contextRef="#ctx0" brushRef="#br1" timeOffset="-171149">1621 934 470 0,'0'0'239'16,"0"0"-42"-16,0 0-28 16,0 0-22-16,0 0-46 15,0 0-39-15,12-29-22 16,-12 29-14-16,0 0-14 16,3 3-12-16,29 21 5 15,12 4 4-15,17-3-1 0,-1 1-6 16,-5-6 2-16,8-5-2 15,3-7 0-15,1-8 0 16,-4 0 5-16,-8 0-6 16,-1-26 6-16,-16-8-3 15,-10-3 9-15,-11 2 23 16,-17-2 4-16,0 9-11 16,0 2-6-16,-22 9 1 15,-5 4 0-15,-7 12-6 16,2 1-8-16,4 0-6 15,-8 23 3-15,8 25-5 16,12 15 0-16,10 12 0 0,6 13-2 16,0 3 3-16,0 6-1 15,15-5-1-15,7 0-1 16,-6-6 2-16,-8-9-2 16,0-8-5-16,-8-10-1 15,0-7-4-15,0-15-1 16,0-11 5-16,-16-9-8 15,-25-6 3-15,-19-5 11 16,-1-6 2-16,-5 0 1 16,2 0-1-16,4-9 1 15,6-20-3-15,9-10 2 16,20-9-2-16,25-19-2 16,0-11-3-16,39-10 2 0,52 1-5 15,5 0 5 1,19 10 3-16,17-1-4 0,-8 5 3 15,7 6 0-15,-17 5 2 16,-16 2 0-16,-12 0-1 16,-20 3 5-16,-17 5-4 15,-18 3-1-15,-18 4 3 16,-13 2-2-16,0 5 1 16,0 9 0-16,0 10 5 15,-13 10 4-15,4 7-2 16,3 2-1-16,-1 0-8 15,7 0 0-15,0 0-6 0,-3 22-3 16,-11 32 8-16,6 21 1 16,2 11 3-16,6 3-1 15,0-1-1-15,0-2-1 16,6-12 0-16,19-13 0 16,4-19-16-16,-7-19-29 15,-6-12-34-15,-1-8 14 16,-7-3 12-16,-3-3 7 15,-2-37-4-15,-3-5 8 16,0-7-21-16,0 1 12 16,-31 14 37-16,-23-2 13 15,-6 9 2-15,-4 4 4 16,-2 6 17-16,17 9 6 16,11 6 5-16,19 1 5 15,19 1 1-15,0 3-35 0,0 0-4 16,38 0 0-16,30 0 9 15,7 0-3-15,2 7 3 16,-14-5-4-16,14-2 2 16,-5 0 4-16,-15 0 11 15,-5-12-6-15,-27-5 7 16,-6-3 0-16,-10 4 7 16,-2-4-10-16,-7 2-1 15,0 4 4-15,0 3-1 16,-22 5-15-16,-1 2-3 15,-5 4-1-15,3 0 0 16,-8 18-3-16,-1 25 0 0,2 17 0 16,23 12 4-16,9 2-4 15,0-6 0-15,41-10 1 16,48-15 0-16,2-18 2 16,11-11-3-16,19-11-1 15,2-3-13-15,8-11-22 16,-4-29-43-16,-34-6-106 15,-30-2-31-15,-7 1-242 16</inkml:trace>
  <inkml:trace contextRef="#ctx0" brushRef="#br1" timeOffset="-170443">4752 697 763 0,'0'0'363'0,"0"0"-221"0,0 0-24 16,0 0-3-16,0 0-33 16,0 0-31-16,0-129-22 15,0 129-17-15,-6 34-10 16,-10 18 3-16,0 13 5 16,0 4-1-16,1 2-5 15,2 4 2-15,13-4-3 16,0-8-1-16,0-14-1 15,0-17 2-15,0-18-3 16,13-11 1-16,-10-3-1 16,3 0 2-16,10-20 3 15,17-35 7-15,0-14-4 16,-7-13-8-16,-10 7 2 16,-16 1 1-16,0 2-2 15,-3 4 3-15,-36 2-4 0,1 9 0 16,10 15 2-16,6 13 0 15,12 14 1-15,10 10-3 16,0 5-1-16,0 0-6 16,0 17-5-16,32 29 2 15,18 16 10-15,8 9 1 16,9 4-1-16,-3-3 0 16,8-3 0-16,5-4 0 15,-14-8 0-15,-3-11 1 16,-12-6 1-16,-19-17 3 15,-13-6-5-15,-16-8-4 16,0-1 3-16,-32 3-11 0,-45 1 6 16,-21 2-16-16,6-2-15 15,32-3-10-15,27-1-37 16,27 6-62-16,6-5-110 16,28-9-56-16,59 0-337 15</inkml:trace>
  <inkml:trace contextRef="#ctx0" brushRef="#br1" timeOffset="-169303">5670 1004 792 0,'0'0'181'0,"0"0"-26"16,0 0-5-16,0 0-30 0,0 0-53 15,0 0-20-15,-140-141-2 16,129 137-19-16,-6 4-17 15,7 0-9-15,-18 15 1 16,3 19-1-16,-10 6 0 16,13 6 0-16,5-6-2 15,14-2 2-15,3-9-9 16,0-11-15-16,17-6 8 16,24-12-5-16,16 0 21 15,-9 0 7-15,6-17-1 16,-10-6 1-16,-5 4-3 15,-9-5-1-15,-7 7 2 0,-7 3-2 16,-10 2 1 0,-6 11 4-16,0 1 8 0,0 0-7 15,0 0-7-15,0 0-2 16,0 10-8-16,10 16 5 16,18 2 1-16,4-8 2 15,-1-2-5-15,15-10 1 16,-9-8 2-16,9 0 2 15,10-13 4-15,11-34 2 16,-3-3-5-16,-14-14 6 16,-12 1 3-16,-28-3 7 15,-10 0 14-15,0-2 6 16,-26 2-8-16,-27 8-8 16,-8 13-2-16,17 17-3 15,15 16-3-15,20 10 1 0,9 2-14 16,0 16-3-16,0 41-5 15,0 26 8-15,0 7 3 16,0 3-1-16,9-1-2 16,13-9-8-16,7-6-38 15,-7-20-27-15,-5-20-22 16,5-14-36-16,-7-20-59 16,8-3 40-16,-14 0 14 15,-3-34 32-15,-6-3 86 16,0-12 14-16,-38 3-22 0,-23-2 26 15,-8 2 0 1,0 12 20-16,8 5 8 0,10 12 36 16,20 9-21-16,14-1-1 15,17 6 21-15,0 0-18 16,53 3-31-16,40 0 3 16,12 0 1-16,3 0 9 15,-10 0-3-15,-12 0 5 16,-2 0 2-16,-21 0-1 15,-3 0 2-15,-15 0 4 16,-20 0 1-16,-12-3-7 16,-13 3-8-16,0 0-2 15,0-3 14-15,-13 0 6 16,-26-1-16-16,-2 4-13 16,-25 0-11-16,5 0 1 0,14 22-1 15,9 9 1-15,16 3 2 16,15 6-4-16,7-5 1 15,0-1-3-15,13-9-1 16,28-4 4-16,17-10-9 16,-5-8 9-16,1-3 0 15,-7 0 2-15,-1 0-1 16,-2-17 2-16,-6-9 1 16,-18-3-2-16,-3 4 2 15,-17-3 3-15,0 4-3 16,0 1 3-16,0 12 2 15,-6 2 3-15,-16 7-4 0,13 2-7 16,-10 0-1 0,16 11 0-16,3 20 0 0,0 6 0 15,0 1 0-15,15-4 2 16,34 0-2-16,11-5-2 16,9-9-25-16,8-8-61 15,-2-12-113-15,-1 0-301 16</inkml:trace>
  <inkml:trace contextRef="#ctx0" brushRef="#br1" timeOffset="-168952">7452 442 674 0,'0'0'205'15,"0"0"-131"-15,0 0 55 16,0 0-26-16,0 0-37 16,0 0-46-16,77-29 3 15,21 13 14-15,32-2-12 16,7-1-5-16,-13 0-5 0,-20 6-9 15,-43 8-4 1,-23-2 0-16,-35 7-2 0,-3 0-3 16,0 0-6-16,-3 0-75 15,-47 9-54-15,-21 6-42 16,2-1-176-16,9-8-170 16</inkml:trace>
  <inkml:trace contextRef="#ctx0" brushRef="#br1" timeOffset="-168759">7894 360 355 0,'0'0'279'0,"0"0"-109"15,0 0-4-15,0 0-52 16,0 0-32-16,0 0-24 16,-6 34-14-16,-26 6 30 15,1 16 18-15,9-1-55 16,11 2 15-16,11-5-20 0,0-2-16 16,0-3-6-16,17-1-4 15,8-6-1-15,4-6-5 16,2-3-24-16,1-7-69 15,2-4-87-15,8-3-109 16,-13-9-216-16</inkml:trace>
  <inkml:trace contextRef="#ctx0" brushRef="#br1" timeOffset="-167421">8323 788 733 0,'0'0'144'0,"0"0"-27"0,0 0 53 16,0 0-45-16,0 0-46 16,0 0-23-16,-41-58-23 15,41 58-28-15,0 0-5 16,0 18-5-16,0 10 4 16,0 4 1-16,38-9-2 15,25-5-6-15,14-10 8 16,0-8 5-16,-2 0-2 15,-15-12 2-15,-5-10 3 16,-23-1-4-16,-10-3 3 16,-16-3 2-16,-6 7 6 15,0-2 26-15,0 8 2 16,0 4-10-16,0 6-2 16,-13 3-14-16,13 3-3 15,-3 0-7-15,-9 12-7 0,-12 33 0 16,-1 19 10-16,-3 12-7 15,6 19-1-15,6 13 1 16,6 13-1-16,10 2 1 16,-6-4-3-16,6-1 0 15,0-7 0-15,0-5 1 16,38-11-1-16,1-12 0 16,-17-18 1-16,0-19 3 15,-12-17-7-15,-10-15 6 16,0-7-2-16,0-7-1 15,-32 0 1-15,-38-5 7 16,-22-20-8-16,-13-17 0 0,3-16-7 16,-2-16-6-16,27-12-20 15,33-8 24-15,44-7-8 16,6-1-4-16,98-1 5 16,36 5 11-16,6 15-4 15,-15 18 9-15,-20 16 0 16,-32 12 1-16,-24 12 0 15,-11-1 0-15,-16 4 1 16,-6 9-1-16,-6-2 0 16,-5 10 4-16,1-1-2 15,-10 4 3-15,6-4 2 16,-8 6 2-16,0-3 4 16,0 3-1-16,0 0 1 15,0 0-5-15,0 0-3 16,0 0-4-16,9 9-2 0,-3 33-6 15,4 21 6-15,-4 15 8 16,-6-2-3-16,0 2-1 16,0-6-1-16,0-9 5 15,0-6-5-15,13-9-3 16,-4-8 4-16,1-14-4 16,-4-12 3-16,7-11-2 15,-13-3-1-15,0 0 4 16,0-6 8-16,0-28-6 15,0-17-3-15,-19-17 0 0,-6-13 0 16,-7-11-2 0,-7-5 0-16,4 0 0 0,10 4-1 15,9 17 1-15,10 19-3 16,6 23 2-16,0 14-3 16,0 8 2-16,10 4-3 15,24 5-3-15,7 3 1 16,-5 0 2-16,2 0 2 15,3 7 0-15,-5 15 1 16,-5 0-3-16,-9 4-1 16,-19 5 0-16,-3-1-3 15,0 1 3-15,-9-3-17 0,-19-14 9 16,1-2 1 0,16-12-6-16,11 0 16 15,0 0-1-15,0 0 1 0,0 0 1 16,11 0-12-16,50 0 6 15,18 0 7-15,33-18 3 16,-10-10-3-16,-17-1 0 16,-18-1 1-16,-23-3 6 15,-6 5-3-15,-21 0 0 16,-12 2 3-16,-5 0 7 16,0 0 7-16,0 4-7 15,-35 2-2-15,4 6-6 16,-1 4 0-16,4 8-6 15,6 2 2-15,-1 0-5 16,-2 9 5-16,9 30-2 0,3 10 2 16,13 6-2-1,0-5 1-15,29-1 0 0,24-12-1 16,14-3 0-16,9-11-1 16,10-8 1-16,7-12-15 15,-8-3-57-15,-8 0-120 16,-24-12-303-16</inkml:trace>
  <inkml:trace contextRef="#ctx0" brushRef="#br1" timeOffset="-166834">10857 699 936 0,'0'0'94'0,"0"0"9"16,0 0 56-16,0 0-62 15,0 0-35-15,0 0-19 16,-113 0-19-16,113 0-17 15,6 0-7-15,48 0 0 0,16 0 4 16,31 0 4-16,20 0-1 16,6 0-2-16,-3-13 0 15,-15-11 0-15,-18 4-1 16,-25 0-1-16,-17 6 5 16,-21 3-6-16,-18 1 5 15,-10 0 7-15,0-5 12 16,0-2-11-16,-32-6-12 15,-23 3 0-15,2 4-1 16,2 1 0-16,10 10 1 16,7 1-3-16,17 2 2 15,12 2-1-15,5 0-1 16,0 0-3-16,0 0-6 0,36 0-6 16,25 2 15-1,7 18 6-15,7-2-5 0,-12 2 3 16,-3 4 0-16,1 0-4 15,-15 5 2-15,-5 2-2 16,-7 6 6-16,-24-5-3 16,-10 1-3-16,0 8-1 15,-44-1-9-15,-65 6-55 16,-31 2-114-16,-47 7-631 16</inkml:trace>
  <inkml:trace contextRef="#ctx0" brushRef="#br1" timeOffset="-152574">13114 354 674 0,'0'0'227'0,"0"0"-45"15,0 0-2-15,0 0-72 16,0 0-10-16,0 0-22 16,0 0-25-16,-33-20-19 15,33 20-7-15,0 0-7 16,0 0-2-16,0 11-14 16,0 23-1-16,0 18 2 15,-12 17 10-15,-4-4-2 16,0 6-6-16,0-3 0 15,1 2-1-15,-1-1-1 16,0 0-1-16,4-1 1 16,1-5-3-16,6-13-13 15,5-8-23-15,0-14-38 0,0-11-64 16,0-9-45-16,5-4-79 16,6-4-245-16</inkml:trace>
  <inkml:trace contextRef="#ctx0" brushRef="#br1" timeOffset="-151658">13625 457 515 0,'0'0'166'0,"0"0"-67"16,0 0-8-16,0 0-16 15,0 0 14-15,0 0-9 16,0-49-1-16,0 49-1 16,0 0-7-16,0 0-11 15,0 0-13-15,0 0-12 16,0 0-16-16,0 0-8 15,0 0-9-15,0 0-2 16,0 29-13-16,0 22 13 16,0 9 2-16,0 3 4 0,0 3 0 15,0-6-3 1,0 0 0-16,0-8-1 0,0-13 4 16,0-10-6-16,0-14 0 15,0-13 2-15,0-2 0 16,0 0-1-16,0 0 6 15,0 0 3-15,0-14 2 16,0-9 1-16,0-9-9 16,0-19-2-16,0-15 8 15,0-14-4-15,32-9-4 16,12 4-2-16,1 8 0 16,-13 16 1-16,-7 16 1 15,-6 19-1-15,-10 11 1 0,1 10-3 16,-10 5 1-1,6 0-2-15,-6 0 1 0,14 0-9 16,17 8 1 0,7 13-1-16,6 8 8 0,-12 2 0 15,-23 2-4-15,-1 8 3 16,-8 5-8-16,0 0 3 16,0-4 8-16,-17-4-2 15,-5-10 4-15,6-5-4 16,0-12-3-16,3 1 2 15,10-7-4-15,-3-1 6 16,6-1 0-16,0-3 1 16,0 0 1-16,0 0-1 15,0 3 0-15,0 5-3 0,0 9-3 16,25 9 2-16,29 8 0 16,4 0 5-16,-1 7-1 15,-1 1 1-15,-17-5 2 16,-14-2-3-16,-9-13 0 15,-16-3 0-15,0-9-4 16,0 4 0-16,-53-5 8 16,-24 0-2-16,-21-7 2 15,12-2 0-15,15 0-4 16,18 0 0-16,18-8-29 16,13-4-33-16,19-5-11 15,3-5-32-15,0-10-81 16,69-5-7-16,24 2 0 0,6 9-381 15</inkml:trace>
  <inkml:trace contextRef="#ctx0" brushRef="#br1" timeOffset="-150407">14298 817 86 0,'0'0'210'15,"0"0"-27"-15,0 0-42 16,0 0 2-16,0 0 9 16,0 0-30-16,105-55-23 15,-105 44 3-15,0 5-8 16,0 3-20-16,0 3-16 15,0 0-23-15,0 0-17 0,0 0-10 16,0 0-8 0,0 0-8-16,0 3 3 0,0 18 2 15,0 7 3-15,3 1 2 16,32-7 0-16,4 1-1 16,8-12 0-16,1-5 0 15,8-6 6-15,-1 0-3 16,5 0-3-16,-18-8 6 15,-10-12-1-15,-10 2-1 16,-10 2 4-16,-9-2 11 16,-3-1 7-16,0 1-7 15,0 7 3-15,0 5-6 16,0 6-2-16,0 0-6 16,0 0-9-16,0 0-4 15,0 11-6-15,0 32-3 16,0 26 13-16,0 17 6 15,7 11-6-15,21 9 2 0,-3-1-1 16,5-1 0-16,-5-12-1 16,13-16 1-16,-10-7-1 15,-6-18 0-15,2-8-1 16,-15-15 0-16,-9-5 1 16,0-11-1-16,0-4-3 15,0-1-1-15,-9-7-4 16,-46 0 9-16,-11 0 7 15,-5 0-2-15,-1-12-1 16,14-11-4-16,7-6-2 0,13-6 2 16,15-4-2-1,15-19 1-15,8-7-1 0,0-9-5 16,28-4 3-16,29-1 4 16,20-13-1-16,11-2 1 15,11 0-1-15,-3 2 2 16,-5 6 1-16,-14 9-1 15,-11 0-1-15,-17 8 1 16,-16 9 2-16,-16 6-2 16,-14 11 1-16,-3 9 3 15,0 8 4-15,0 9 8 16,0 5-3-16,0 10-3 16,0 2 0-16,0 0-11 15,0 0-8-15,0 14-5 16,0 29 4-16,0 22 9 0,0 12 1 15,0 0 0-15,0 1 1 16,0-6-2-16,7-7 0 16,30-8 0-16,-5-11 0 15,4-17 0-15,-11-15-26 16,-9-6-27-16,3-8-1 16,-10 0-4-16,-3 0 17 15,-6-16 22-15,0-16-19 16,0-8 17-16,-50 0 10 15,-27 0 0-15,-8 4 7 16,-8 11-18-16,4 9 19 16,13 1-2-16,20 7 3 0,26 1-4 15,14 7 6-15,16 0 2 16,0 0-2-16,29 0 0 16,35 0 0-16,12 0 13 15,10 0 8-15,5 0 11 16,5-5 3-16,-3-8 4 15,-15-2-5-15,-18 1-7 16,-27 5 2-16,-14-3 5 16,-3-5-7-16,-1 0-7 15,-5 4-7-15,-4-2-9 16,-6 6 16-16,0 3-5 16,0-2-9-16,-9-1-6 15,-10 6-1-15,3 0-1 16,-6 3-2-16,-3 0 2 15,-5 3 2-15,5 23-3 0,12 11-3 16,13 12 6-16,0 8 1 16,24 10 0-16,42-3 0 15,11-9 1-15,-2-12-1 16,-5-17-1-16,-6-10 0 16,8-7-1-16,-9-9-5 15,5 0-11-15,1-3-24 16,-2-28-48-16,-26-7-99 15,-12 1-168-15</inkml:trace>
  <inkml:trace contextRef="#ctx0" brushRef="#br1" timeOffset="-149824">16453 771 100 0,'0'0'757'0,"0"0"-589"15,0 0-29-15,0 0 4 16,0 0-47-16,0 0-49 16,-55-31-27-16,55 31-1 15,0-3-6-15,22-4-2 16,20 2 1-16,12-3 10 0,18-1-6 15,-1 4-9-15,14-1-2 16,20 0-5-16,-3 1 1 16,2-4 0-1,-18-3 0-15,-32 4 0 0,-18 2 1 16,-20-3 7-16,-10 3 5 16,-6-2 12-16,0-4-10 15,0 1-7-15,-19-3-4 16,-23 0-5-16,-9-1 1 15,-10 1-1-15,-2 0 1 16,3 0 0-16,-1 2-1 16,14 6 3-16,19-2-2 15,12 4-1-15,16 2 1 0,0 0-1 16,0 2 0-16,0 0-10 16,38 0 4-16,28 0-1 15,11 16 7-15,17-2 0 16,-4 4 3-16,-4-1-4 15,2 0 3-15,-11 2 0 16,-14-1-1-16,-19-3-1 16,-17-2 1-16,-15 2 0 15,-12 2-1-15,-6 9-4 16,-71 0-3-16,-30 8-41 16,-14 3-121-16,6 6-249 15</inkml:trace>
  <inkml:trace contextRef="#ctx0" brushRef="#br1" timeOffset="-143858">18609 399 708 0,'0'0'267'0,"0"0"-129"16,0 0 6-16,0 0-27 15,0 0-40-15,0 0-28 16,0 0-14-16,13-71 14 16,-13 63-19-16,0-7-13 15,0 1-2-15,0 0-5 16,-22 2-8-16,-6 0 5 16,1 1-7-16,-4 6 0 15,-4-4-7-15,2 3 1 16,2 6-7-16,2 0 5 15,4 0 7-15,-9 26-8 0,15 8 9 16,0 0 0-16,19 0-1 16,0 3-4-16,0 1-1 15,50 5 5-15,10-3-14 16,-5 9 12-16,-2-6-1 16,-5-3 0-16,-9-1 4 15,-11-4 0-15,-19-7-1 16,-9 4-3-16,0-12 2 15,0-6-1-15,0-5-1 16,0-9 1-16,0 0 3 16,-3 0 6-16,-25-6 7 15,-5-14-12-15,-4-3 13 16,2-3-12-16,10-2-1 16,1 3-1-16,16 1 0 15,8-5-1-15,0 4-4 0,0-9-7 16,32-6-6-16,31 3-3 15,13-1-36-15,-3 13 16 16,-18 7-39-16,-8 12-43 16,-9 6-35-16,1 0-82 15,-1 0-203-15</inkml:trace>
  <inkml:trace contextRef="#ctx0" brushRef="#br1" timeOffset="-142711">19342 228 727 0,'0'0'226'0,"0"0"-51"16,0 0-14-16,0 0-20 15,0 0-57-15,0 0-26 16,-19-32-21-16,19 32-9 15,0 0-9-15,0 0-15 16,0 0-4-16,0 6-7 16,0 20-2-16,0 14 9 15,0 15 0-15,11 4 2 16,11 10-2-16,0 0 2 16,-6-2 0-16,6-3-1 0,-13-16 1 15,4-10-2-15,-3-15 0 16,-4-15 0-16,-6-2 0 15,0-6 1-15,0 0 2 16,0 0 1-16,0 0 11 16,0 0-9-16,0-20 1 15,0-9-7-15,0-2 1 16,0-1 1-16,0 3-1 16,0 7-1-16,0 11 1 15,0 5-1-15,0 6-4 16,0 0-2-16,31 0-7 15,15 6-11-15,7 22 20 0,-4 1-10 16,-18 5 4 0,-2-2 2-16,-7-4-4 0,-16-3 1 15,-6-7 4-15,0-7-3 16,0-2-6-16,0-3 3 16,-6-3 6-16,-32-3 7 15,-6 0 12-15,-2 0-6 16,5 0-2-16,7 0-2 15,1 0 3-15,25 0-2 16,0 0-3-16,8 0 0 16,0-3-1-16,0 0-8 15,8 3-2-15,39-6-6 16,13 6 17-16,9-6 2 16,5 2 2-16,-11 3-4 0,4-11 2 15,-19 4 0 1,0-10-2-16,-4-2 6 0,-15 3 0 15,-11-5 9-15,-11-2 5 16,-7 2 7-16,0-2-8 16,0 2-5-16,0 5 3 15,0 0-7-15,0 5 2 16,-10 4-4-16,-2 4-8 16,2 4 0-16,4 0-1 15,6 0-2-15,0 0 2 16,0 0-7-16,0 21 0 15,0 16 4-15,0 3 4 16,0 0 0-16,38-3-2 0,15-3-7 16,15-5 0-16,1-9 2 15,8-8-6-15,-11-10 11 16,5-2 1-16,-11-2 2 16,-1-33 3-16,-1-11 3 15,-7-5 4-15,-9-4-6 16,-20-4 5-16,-9-4 7 15,-13 3-8-15,0 0 4 16,-7 0 0-16,-32 8-4 16,-5 9 7-16,6 14-11 15,16 13 3-15,19 7 1 16,-3 9-7-16,6 0-2 16,0 0-12-16,0 29 2 15,0 22 2-15,9 20 8 0,20 1 0 16,-1 2 0-16,11-5 0 15,-14-9-1-15,7-12-12 16,6-10-17-16,-4-16-31 16,-9-7-2-16,-9-9-20 15,-8-6-61-15,-8 0-49 16,0 0-20-16,0-6-139 16</inkml:trace>
  <inkml:trace contextRef="#ctx0" brushRef="#br1" timeOffset="-142193">20633 587 182 0,'0'0'196'0,"0"0"-50"0,0 0-22 16,0 0-9-16,0 0-4 15,0 0-37-15,-60-25-6 16,60 20-12-16,0-1-19 16,38-1-17-16,28-6-7 15,11 4 3-15,9-5 6 16,12 0 3-16,-6 0 16 15,0-6-10-15,-16 0-7 16,-22 3 4-16,-16-1 11 16,-10 4 4-16,-17 2 15 15,-11 2-13-15,0-5-3 16,0-3-8-16,0 5-22 0,-16-2-4 16,-12 4-6-16,1 2-2 15,-4 0-4-15,9 7 2 16,-7 2-7-16,12 0 8 15,11 0 0-15,6 0 1 16,0 0-3-16,0 11 3 16,0 9-1-16,30 3 0 15,23 2 1-15,1 1 2 16,13 3-1-16,-4 2-1 16,-2-2 0-16,-13 0 0 15,-14 2 0-15,-9-3 0 16,-12-4-2-16,-10-2 1 15,-3-5 0-15,0-3-1 16,-16 1-2-16,-37-7 3 0,-24-5 1 16,-2-3 2-16,-15 0-2 15,1 0-1-15,13-8-11 16,26-13-70-16,4-1-74 16,24-2-87-16,26-15-126 15</inkml:trace>
  <inkml:trace contextRef="#ctx0" brushRef="#br1" timeOffset="-141680">20057 6 645 0,'0'0'194'0,"0"0"-43"16,0 0-7-16,0 0-33 15,0 0-46-15,0 0-27 0,-34-10-24 16,31 10-14-16,-10 12 2 16,-9 25-2-16,-11 3 1 15,11 2 6-15,6-1-7 16,16-10 3-16,0-8-2 16,0-6 0-16,0-12-1 15,0-5 0-15,33 0 3 16,5 0 50-16,0-25 35 15,-4-4-11-15,-18-5-36 16,-13 5-1-16,-3 4-13 16,0 0-4-16,-15 2-18 15,-49 3-5-15,-6 5-7 16,-3 7-3-16,3 8-45 16,16 0-68-16,10 17-150 0,22 20-328 15</inkml:trace>
  <inkml:trace contextRef="#ctx0" brushRef="#br1" timeOffset="-129014">12240 2378 42 0,'0'0'434'0,"0"0"-281"16,0 0-9-16,0 0 31 15,0 0-40-15,0 0-5 16,10 0-46-16,-10 0-2 16,0 0-20-16,6 0-18 15,-6 0-19-15,3 0 4 16,-3 0-3-16,0 0-14 15,0 0-5-15,0 0-3 16,0 2-4-16,0 2-8 16,0 10-4-16,0 9 1 0,0 3 11 15,0 8 5-15,0 0-4 16,0 0 0-16,19 1 3 16,22-7-3-16,14-5-1 15,5-6 0-15,-10-5 1 16,-1-10 0-16,-12 2 0 15,-8-4 2-15,-10 0-1 16,9-4 5-16,-6-21-2 16,1-7 8-16,-20-8 2 15,-3-5 1-15,0-1 2 16,0 2-14-16,-31 8 3 16,-14 4-4-16,4 11-3 15,-19-1-5-15,-8 14 4 0,5 2-6 16,-4 6-46-1,7 0-35-15,13 12-70 0,8 19-142 16,11 6-96-16</inkml:trace>
  <inkml:trace contextRef="#ctx0" brushRef="#br1" timeOffset="-132028">1284 3219 184 0,'0'0'159'0,"0"0"11"0,0 0-19 16,0 0-58-16,0 0-11 16,0 0-5-16,-6-12-32 15,6 12 2-15,0 0-7 16,0 0-10-16,0-3 10 15,0 3-14-15,0 0-17 16,16 0-8-16,40 0-1 16,53 0 9-16,59 6 1 15,44 3-2-15,49-4-1 16,22-5 3-16,31 0-9 16,29 0 6-16,9-3-4 15,-8-8-1-15,-36 5 2 16,-34-3-4-16,-59 9 0 15,-24 0-4-15,-1 0 4 16,14 0 0-16,12 0 1 0,19-1-1 16,3-3-3-16,7 1-2 15,-11 3-3-15,-17 0-7 16,0 0 0-16,-11 0 3 16,6 3 0-16,8 11 7 15,2-2 0-15,10-7 4 16,18 1 1-16,2-6 0 15,-7 0 0-15,-17 0-1 16,-5 0-3-16,-17-6 4 16,-6-5 1-16,-4 2 0 0,-17 2-1 15,-4-6 0-15,-7 5-2 16,6-4 2-16,1 4 0 16,0 2 4-16,-7 6-5 15,-11 0 2-15,-14 0 1 16,-14 0-2-16,-14 0 2 15,-1 0-2-15,-7 0 1 16,8 0-1-16,15 0 4 16,10 0-4-16,19-7 1 15,0 7 1-15,-7 0 0 16,-6 0-1-16,-21 0-1 16,-28 0 0-16,-20 0-1 15,-30 0-3-15,-17-2 4 16,-24 2 0-16,-6 0-2 15,-12 0-149-15,-68 0-209 0</inkml:trace>
  <inkml:trace contextRef="#ctx0" brushRef="#br1" timeOffset="-130047">1413 3281 459 0,'0'0'138'15,"0"0"2"-15,0 0-41 16,0 0-2-16,0 0-24 15,0 0-18-15,-157-106-12 16,146 106 9-16,11-2-11 16,0 2-2-16,0 0-23 15,0 0-16-15,0 21 0 16,0 27 3-16,0 14 12 16,0 10 5-16,11 7 0 15,8 2 9-15,-5 4-11 0,3-4-1 16,8 2-4-1,4 2 6-15,-13 1-5 0,-7 5-5 16,-3-2 0-16,-6-3-5 16,0-1-2-16,0-7 4 15,0-6-6-15,-9-7 1 16,-7-8 0-16,10-5 4 16,0-6-5-16,6-7-2 15,0-1 2-15,-4-7 1 16,4-11 0-16,0-5 1 15,0-7-3-15,0-5 4 16,0 2-6-16,0-5 6 0,0 0-4 16,0 0 1-1,0 0 0-15,0 0-1 0,0 0 1 16,0 0 0-16,26 0 0 16,35 0 4-16,14 0 1 15,10 0-3-15,5-5 2 16,12-6-4-16,19 2 1 15,14-3-1-15,13 1 1 16,3 0-1-16,3-1 0 16,-8 6-2-16,-17 4-4 15,2-1-6-15,-7 0 3 16,12 3-2-16,10-2 5 16,13 2 1-16,3 0-3 15,13 0 4-15,-1 0 0 16,4-7 2-16,13-1-4 0,6-1 6 15,15 0 0-15,11 3-1 16,10 4 0-16,-5-1 0 16,-6 3 1-16,-9 0-1 15,0 0 1-15,-12 0 1 16,5 0-1-16,0 0-5 16,7 0 3-16,0 0 1 15,-1 0 1-15,-5 0 0 16,-7 0 0-16,1 3-1 15,2-1 1-15,-16 4-2 16,3-1 2-16,-3-5-4 16,14 4 1-16,21-4 3 0,17 0 0 15,17 0-2 1,5 0 3-16,-6-4-1 0,-21-1 0 16,-17 3 3-16,-11-2-2 15,-16 4-1-15,-2 0 1 16,0 0-2-16,8 0 2 15,10 0-1-15,2 0 1 16,-1 0-1-16,-11 0 0 16,-18 0 2-16,-10 4-2 15,-25-4 0-15,-19 2-2 16,-18-2 2-16,-21 0-3 16,1 0 3-16,2 0-3 15,5 0 3-15,14 0 0 0,-2 0 0 16,-9 0 0-1,-14 0 0-15,-15 0 1 0,-19-6-1 16,-17 4-1-16,-15-1 1 16,-10-2 2-16,-6 0 0 15,0 4 4-15,0-8-1 16,0 4 3-16,0-7-7 16,0 1-1-16,0-1 3 15,0-2-1-15,0-4-2 16,0-1 0-16,0-5 3 15,0-10-2-15,0-3 3 16,0-5-2-16,0-5 6 0,-22-1-4 16,3 0 5-16,0-5-2 15,16-1 0-15,-3-3-1 16,-1-3-5-16,-2-8 7 16,-4-4-4-16,-2 1 2 15,-1 0 1-15,-9-1 3 16,-5 4-4-16,-1-1-3 15,-4 3 4-15,10 6-3 16,-5 5 0-16,14 4-2 16,7 3 2-16,-7 5-2 15,4 3 1-15,-4-2 7 16,-9 3-7-16,6 0-3 16,0 4 2-16,-3 7 1 15,5 4 0-15,11 8 1 16,-7 4 1-16,13 9 0 0,0 3 11 15,-3 0-16-15,-4 0-1 16,7 0-1-16,-6 0-5 16,6 0-1-16,-3 0 6 15,3 0-2-15,-6 0 1 16,-26 0-6-16,-73 15-5 16,-73 23 14-16,-101 9-4 15,-80 14-96-15,-20-4-129 16,5-6-374-16</inkml:trace>
  <inkml:trace contextRef="#ctx0" brushRef="#br1" timeOffset="-128215">11995 3201 439 0,'0'0'258'0,"0"0"-69"0,0 0-34 15,0 0-11-15,0 0-39 16,0 0-25-16,-22-106-11 16,16 101-15-16,6 5-15 15,0 0-15-15,0 0-11 16,0 0-13-16,0 0-2 16,0 26 2-16,0 19 3 15,0 13 12-15,0 10-7 16,0 9-3-16,0 9 7 15,0 6-8-15,0-1 4 16,0 3-7-16,0 3 3 16,0-3 3-16,6-2-4 0,4-9 9 15,5-9-8-15,-2-2-1 16,-4-9-2-16,7-3 1 16,-8-6 1-16,1-5 4 15,4-12-7-15,-4-8 2 16,4-10-1-16,-10-7 1 15,-3-6-4-15,0-6 4 16,0 0-2-16,0 0 4 16,0 0-3-16,0 0 0 15,0 0 0-15,0 2-1 16,0-2-16-16,0 4-20 16,6-2-7-16,10 4 3 15,-3 0 7-15,-4-3 8 0,1-3 6 16,-4 0 15-1,0 0 3-15,0 0-2 0,4 0 6 16,-1 0 4-16,4-17-5 16,10-9-2-16,-7-3-5 15,6-8-123-15,-6-3-161 16,-16 0-404-16</inkml:trace>
  <inkml:trace contextRef="#ctx0" brushRef="#br1" timeOffset="-127364">10299 3299 338 0,'0'0'187'16,"0"0"-31"-16,0 0-24 15,0 0-9-15,0 0-29 16,0 0-7-16,0-43 3 16,0 39 12-16,0 2-12 0,0-1-16 15,0 0-12-15,0 1-15 16,0 2-14-16,0 0-5 16,0 0-10-16,0 0-7 15,0 0-4-15,0 0-7 16,0 0 0-16,0 39-7 15,0 16 7-15,0 13 7 16,0 3-2-16,0 1-5 16,0 7 3-16,0 8-2 15,0 4 3-15,0 6 0 16,0 4-4-16,9-7 3 16,1-8-3-16,12-4 1 15,0-7 0-15,8-6-1 0,-8-4 3 16,-3-2-3-1,-7-8 0-15,-2-7 0 0,-4-7 1 16,-6-11 0-16,0-1-1 16,0-3 4-16,0 0-4 15,0-3-1-15,0 3 1 16,0-4-1-16,0-2 5 16,0-6-7-16,0-5 3 15,0-6 0-15,0-3 0 16,0 0 2-16,0 0-2 15,0 0 6-15,0 0-1 16,0-29-5-16,0-8-52 0,0 0-42 16,-13-3-110-1,-43-4-208-15</inkml:trace>
  <inkml:trace contextRef="#ctx0" brushRef="#br1" timeOffset="-126642">8603 3291 446 0,'0'0'176'15,"0"0"-29"-15,0 0-19 16,0 0-24-16,0 0-29 15,0 0 14-15,0-72-10 16,0 69-13-16,0 3-7 16,0-4-20-16,0 4-3 0,0 0-16 15,0 0-10-15,0 0-9 16,0 12-2-16,0 25 8 16,0 15 0-16,-6 8 14 15,-24 7-7-15,0 0 6 16,0 8 2-16,11-1-4 15,-3 6-3-15,0 6-7 16,13-1 0-16,-10 1 0 16,16 0-3-16,-5-3 1 15,0-6 1-15,8-2-3 16,-14-7 1-16,14-5 0 16,0-9-1-16,0-8-1 15,0-12-2-15,0-7 4 16,0-5-4-16,0-11 0 15,0 0-1-15,0-2 0 0,6-3 0 16,2 3 2-16,-8-3-1 16,2-4 0-16,-2-2 0 15,6 0-1-15,-6 3 1 16,8-3-1-16,-5 0 0 16,-3 0-4-16,6 0 2 15,-6 0-8-15,0 0-22 16,0 0-8-16,0 0-23 15,0 0-37-15,0-11-142 16,0-24-386-16</inkml:trace>
  <inkml:trace contextRef="#ctx0" brushRef="#br1" timeOffset="-125788">6776 3301 293 0,'0'0'222'0,"0"0"-65"15,0 0 0-15,0 0-55 16,0 0-6-16,0 0-7 16,-20-36-28-16,20 36-2 15,0 0-27-15,0 0-12 16,0 0-2-16,0 0-2 15,-3 2 5-15,-8 24-6 16,-6 11 43-16,-5 11-5 16,12-2-37-16,-12 14 7 15,0 3-5-15,0 9 3 16,6-1-9-16,7 4-1 16,1-2-7-16,8 5 4 15,0-1 2-15,0 3-10 16,0 0 7-16,0 0 2 15,17-6-7-15,-10-8 0 0,-1-8 0 16,-6-12 0-16,0-7-1 16,3-10 0-16,3-4 0 15,1-7-2-15,-4 0 2 16,9-1 1-16,-5-1-2 16,-4 7 3-16,3-5-4 15,1-3 2-15,-7 0 1 16,3-5-1-16,-3-2 1 15,0-2-1-15,0-1-2 16,0-2-1-16,0-3 2 16,0 0 3-16,6 0-3 15,-6 0 2-15,0 0 3 0,0 0-4 16,0 0 6-16,0 0-6 16,0 0 6-16,0 0-7 15,-6-22-29-15,-35-4-78 16,-30-11-111-16,-17-9-359 15</inkml:trace>
  <inkml:trace contextRef="#ctx0" brushRef="#br1" timeOffset="-124969">5079 3283 397 0,'0'0'231'0,"0"0"-121"15,0 0 16-15,0 0-17 16,0 0 3-16,0 0-27 16,0-13-25-16,0 13-12 15,0 0 0-15,3 0-10 16,-3 0-19-16,0 0-5 16,0 0-9-16,0 23-2 15,0 11 15-15,0 1 8 0,0 1-8 16,0 6 2-1,0 2 1-15,0 5-4 0,0 2-1 16,0 4 0-16,0 3-3 16,0 6 0-16,0-1-3 15,0 6-2-15,14 2-2 16,2-2 1-16,-7 0-1 16,4-4-2-16,-4-7 1 15,-2-7-1-15,2-5 1 16,-3-6-4-16,1-6 1 15,-4-2-2-15,3-1 0 16,0-3 4-16,-6 1-2 0,7 0-1 16,-7-6-1-1,0-9 2-15,0-5-2 0,0-1 1 16,0-5 0-16,0 3-1 16,0-6 0-16,0 0 1 15,3 0-2-15,3 0 2 16,2 0-1-16,-8 0 2 15,0 0-1-15,0 0-2 16,0 0-2-16,0 0-26 16,0 0-24-16,0 0-29 15,-14-2-108-15,-33-2-122 16,-24 4-227-16</inkml:trace>
  <inkml:trace contextRef="#ctx0" brushRef="#br1" timeOffset="-124107">3403 3184 325 0,'0'0'277'16,"0"0"-108"-16,0 0-16 16,0 0-43-16,0 0-55 15,0 0-15-15,-17 40 17 16,8 3 28-16,2-1-43 16,7-4-4-16,0-3-8 15,0 1-4-15,0-1 2 16,0 8-5-16,0 3-2 15,0 11 2-15,0 6-4 16,0 5-2-16,0 6 1 16,0 1-9-16,0 5 1 15,0-8-1-15,0-7 4 0,7-2-7 16,-1-5 1-16,-6 1-3 16,0 2 4-16,0-4-3 15,0 0-4-15,0-9 3 16,0-7-3-16,3-13 2 15,-3-8-2-15,6-12-1 16,2 2 0-16,-8-10 0 16,3 2 1-16,-3-2-1 15,0 0 2-15,0 3 1 16,0 3-3-16,5 0 0 16,9-1-1-16,-5 0 1 15,-9-1 4-15,0-2-4 16,0 1 0-16,0-3 0 0,0 0 0 15,0 0 0-15,0 0-14 16,0 0-33-16,-23 0-25 16,-30-11-102-16,-17-18-164 15,-19-8-435-15</inkml:trace>
  <inkml:trace contextRef="#ctx0" brushRef="#br1" timeOffset="-122967">2309 3242 288 0,'0'0'225'0,"0"0"-82"0,0 0 4 16,0 0-20-16,0 0-35 16,0 0 4-16,8-23-33 15,-3 20-24-15,-5 3-1 16,6 0-4-16,-6 0-3 15,0 0-6-15,0 0-11 16,0 0-6-16,0 0-5 16,0 0-2-16,3 0-1 15,-3 8-8-15,0 18 8 16,0 11 8-16,13 9-6 16,-2 3 5-16,1 9 8 15,4-2 3-15,-13 3-7 16,10-1-1-16,-7-1 4 0,-6 0-7 15,3-5 1-15,4 2 5 16,-1 0-6-16,-3-2 2 16,3 6-3-16,-6-4 1 15,7-1-4-15,-7 2 1 16,0-9-3-16,0-1 4 16,0-5-5-16,0-5 3 15,6-7-2-15,-3-5 0 16,-3-3 1-16,0-6-3 15,0-2 4-15,0-3-4 16,0-4 2-16,0 1-1 16,0-3 1-16,0 0 0 0,6 2 1 15,1 4-2-15,-7 2 0 16,0 3 0-16,0 1 2 16,0-1-1-16,3-2 2 15,-3 0-6-15,0-4 1 16,6 0 1-16,-6-2-5 15,6 0-1-15,-6-6 2 16,0 2 0-16,0 4 3 16,0-6-3-16,0 3 5 15,0 0 0-15,0-3 1 16,0 3-1-16,0 0-4 16,0-3 3-16,0 3 1 15,0 0-3-15,0-3 3 16,0 0 0-16,0 0 2 15,0 0-2-15,0 0-2 0,0 0-5 16,0 0 4 0,0 0-7-16,0 0-15 0,0 2-23 15,0 1-54-15,0 6-127 16,-6 2-115-16</inkml:trace>
  <inkml:trace contextRef="#ctx0" brushRef="#br1" timeOffset="-121745">11074 2487 410 0,'0'0'157'16,"0"0"-30"-16,0 0-36 15,0 0-8-15,0 0 0 16,0 0-22-16,-80-18-20 16,80 18-6-16,0-2 26 15,0-2 1-15,0-1-13 0,20-6-22 16,15-2-13-16,3 0-13 16,-16 1 3-16,-2 1 7 15,-15 2 0-15,1-2-2 16,5 5 7-16,-5 0 1 15,-1 3-10-15,-5 0 0 16,0 3 5-16,0 0-10 16,0 0-2-16,0 0-7 15,0 0 1-15,0 15-10 16,0 16 14-16,0 12 2 16,0-3 5-16,0 2-5 0,5-1-1 15,1-1 1 1,0-8 2-16,-6-10 0 0,0-2-1 15,0-11-1 1,0-3-1-16,0-3 0 0,0-1-3 16,0 1 1-16,-12 1 3 15,-21-2 7-15,-5 1-4 16,13-3 2-16,12 0-4 16,7 0-1-16,6 0 0 15,0 0 0-15,0 0 0 16,0 0-8-16,22 0-14 15,33 0 2-15,11 0-14 16,3-3-119-16,-17-8-20 16,-43 5-42-16,-9 6-89 0</inkml:trace>
  <inkml:trace contextRef="#ctx0" brushRef="#br1" timeOffset="-121427">8584 2621 175 0,'0'0'0'0,"0"0"-141"16</inkml:trace>
  <inkml:trace contextRef="#ctx0" brushRef="#br1" timeOffset="-120919">9222 2535 353 0,'0'0'240'0,"0"0"-85"16,0 0-14-16,0 0-39 0,0 0 0 15,0 0-19 1,3-37-49-16,10 28-13 0,-4 4-1 16,7-1-9-16,3 3-3 15,-3 0-7-15,-7 3-1 16,15 0-1-16,-9 0-10 16,1 15 8-16,-3 11-5 15,-13 5 7-15,0 2 0 16,0 11 2-16,-38-1 2 15,-14-6-1-15,11-5 2 16,7-13-2-16,24-4-1 16,10-10 1-16,0 0 0 0,0 2-1 15,0-1-1-15,16-4 4 16,38-2 5-16,16 0-1 16,22 0-8-16,3 0-14 15,-22-15-82-15,-15 2-67 16,-39-2-164-16</inkml:trace>
  <inkml:trace contextRef="#ctx0" brushRef="#br1" timeOffset="-120308">7564 2587 463 0,'0'0'124'16,"0"0"-22"-16,0 0-12 16,0 0-22-16,0 0-26 15,0 0-15-15,124-69-15 0,-102 69-10 16,0 0-1-16,3 0 13 16,-1 17-7-16,-2 0 3 15,-8 6-4-15,-6 0-5 16,-8 0 1-16,0-3-2 15,0-3 6-15,0-3-5 16,0-2 4-16,-8-6-5 16,-6-1 4-16,6-2-2 15,-1 0 0-15,4 0 5 16,5-1-4-16,0-2 1 16,0 3-3-16,0-3 6 15,0 0-3-15,0 0 0 16,0 4-3-16,22-4 1 0,9 2 9 15,4-2-2-15,-10 6-6 16,5 2 0-16,-5-2-1 16,-3 6 4-16,-6-4-3 15,-10-5-3-15,-6 6 0 16,0-1-7-16,-67 1 7 16,-42 8 0-16,-26-6-102 15,-18 7-582-15</inkml:trace>
  <inkml:trace contextRef="#ctx0" brushRef="#br1" timeOffset="-119503">5464 2577 217 0,'0'0'217'0,"0"0"-68"0,0 0 9 15,0 0-54-15,0 0-22 16,0 0-3-16,0-22-16 15,6 22-15-15,-6 0-22 16,0 0-26-16,7 9 9 16,-4 22 3-16,9 4 16 15,-7 1-11-15,6-1-5 16,6-9-8-16,5-10 0 16,3-4 3-16,10-3-2 15,-3-6 1-15,5-3 4 16,-4 0-5-16,-1 0 1 0,2 0 3 15,-7-18-5 1,-13-4-4-16,2-4 5 0,-2-3-4 16,-8 3 5-16,-6 10 29 15,0 1 35-15,0 12-19 16,0 3-27-16,0 0-20 16,0 0-4-16,0 20-16 15,0 20 16-15,0 6 5 16,8-3-5-16,9 1 1 15,-4-8-1-15,-4-4-15 16,-2-3-125-16,-7-7-77 16,0-5-211-16</inkml:trace>
  <inkml:trace contextRef="#ctx0" brushRef="#br1" timeOffset="-118917">4288 2664 711 0,'0'0'152'0,"0"0"-29"16,0 0-34-16,0 0 8 16,0 0-21-16,0 0-17 15,13-55-9-15,-13 53-16 16,0 2-15-16,0 0 9 15,0 0-15-15,0 0-12 16,0 0-1-16,0 0 11 0,0 0-10 16,0 0-1-1,6 0 0-15,5 0-9 0,11 5 9 16,0 7 1-16,3-1 3 16,4 6-1-16,8-3 3 15,-4 4-4-15,5 2-2 16,-10 0 0-16,4 3 0 15,-15-6 0-15,-3-4 0 16,-6 0 1-16,-8-5-2 16,0-1 1-16,0 0-1 15,0 2 1-15,0 2 0 16,-17 4-2-16,-21-4 0 16,-12-2-26-16,9 0-48 15,-5-9-26-15,9 0-74 16,8 0-65-16,10 0-198 0</inkml:trace>
  <inkml:trace contextRef="#ctx0" brushRef="#br1" timeOffset="-118829">4288 2664 328 0</inkml:trace>
  <inkml:trace contextRef="#ctx0" brushRef="#br1" timeOffset="-118753">4288 2664 328 0,'77'-160'251'0,"-48"140"-93"0,2 3-33 16,8 2-20-16,11 4-54 15,20-1-28-15,16-1-17 16,18 6-6-16,-11 2-7 16,-23-1-236-16</inkml:trace>
  <inkml:trace contextRef="#ctx0" brushRef="#br1" timeOffset="-117651">2866 2531 467 0,'0'0'190'0,"0"0"-54"0,0 0-14 16,0 0-40-16,0 0-7 15,0 0-7-15,0-11-6 16,0 11-11-16,0 0-19 15,0 0-14-15,0 0-5 16,0 0-13-16,0 0 2 16,-10 0-2-16,-9 18 10 15,2 8 17-15,3 3-18 16,3 8-9-16,-5 8 21 16,4 4-9-16,12-1-9 15,0-2 2-15,0-11-5 0,12-7 4 16,27-11 1-1,2-8-4-15,4-3 1 0,-8-6 0 16,-7 0 6-16,-5 0 0 16,-16 0-2-16,4 0 7 15,-13-19-11-15,0 4 8 16,0-6 3-16,-6 4-9 16,-32 2-4-16,-4 7-1 15,-2 2 0-15,0 6-7 16,-5 0-2-16,11 6-98 15,7 20-100-15,2-1-187 16</inkml:trace>
  <inkml:trace contextRef="#ctx0" brushRef="#br1" timeOffset="-116915">1681 2504 345 0,'0'0'211'0,"0"0"-49"16,0 0-49-16,0 0-39 16,0 0 17-16,0 0-28 15,-13-9-16-15,13 9 0 16,0 0-12-16,0 0-2 15,0 0-15-15,0 0-2 16,0 0-2-16,0 0-3 16,6 0-8-16,46 0 1 15,5-3 7-15,15 0 1 16,5 3-6-16,-8-2-6 16,-14 2 3-16,-11 0 3 15,-28 0-5-15,-7 0 4 16,-9 0-4-16,0 0 2 0,0 0 3 15,0 0 1-15,0 0 2 16,0 0-2-16,0 2-6 16,0 22-1-16,-9 9 4 15,-7 10 22-15,3-5-18 16,4-4-8-16,-7 3 6 16,-7 3-4-16,7 3 4 15,-12 8-6-15,-10 6-33 16,-6 1-239-16,-14 8-391 15</inkml:trace>
  <inkml:trace contextRef="#ctx0" brushRef="#br2" timeOffset="-94050">13012 3693 377 0,'0'0'244'16,"0"0"-82"-16,0 0-75 15,0 0 2-15,0 0 0 16,0 0-11-16,-111-54-12 16,111 51-39-16,0 3-19 15,0 0 1-15,0 0-9 0,28 0-1 16,17 0 1-16,-7 0 3 16,3 0 1-16,-19 20-4 15,-9 6 0-15,-10 11 8 16,-3 5-8-16,0 10 9 15,-25 0 2-15,-35-1-9 16,0-8 14-16,11-9-13 16,21-14-2-16,22-11 7 15,6 0-8-15,0-4 0 16,34 4 3-16,37-3-1 16,27-6 15-16,10 0-17 15,-6-4-67-15,-20-7-202 0,-32-3-695 16</inkml:trace>
  <inkml:trace contextRef="#ctx0" brushRef="#br2" timeOffset="-93381">11129 3816 780 0,'0'0'178'0,"0"0"-90"16,0 0 28-16,0 0-39 16,0 0-4-16,0 0-32 15,94-43-36-15,-68 35 26 16,-11-1-13-16,1 6-12 16,-16 3 12-16,0 0-18 15,0 0-4-15,0 6-5 16,-3 31 18-16,-35 11-7 15,-6 13 19-15,6-4-21 16,-1-4 18-16,8 0-15 16,2-5-3-16,-2-5 12 15,-2-9-8-15,5-8-3 16,12-10-1-16,10-6 0 16,6-5 5-16,0-5-5 0,0 0 0 15,0 0 7-15,22 0-7 16,48 0 0-16,28-5-1 15,26-18-52-15,13-3-46 16,-10 6-142-16,-19 3-156 16</inkml:trace>
  <inkml:trace contextRef="#ctx0" brushRef="#br2" timeOffset="-92827">9315 3893 562 0,'0'0'244'0,"0"0"-83"16,0 0-15-16,0 0-40 15,0 0-29-15,0 0-14 16,-17-43-35-16,26 35 34 15,21-4-40-15,8-2-21 16,3 2 17-16,12 7-15 16,-1 2 4-16,-5 3-5 15,-9 0 2-15,-16 0-4 16,-16 26 0-16,-6 8 0 16,0 15-4-16,-50 2 11 15,-4-5-5-15,12-9-2 16,14-14 4-16,18-12-2 15,10-2-2-15,0-3 0 0,0 2-1 16,0 0 2-16,5 2-1 16,28-5 0-16,22-5-31 15,30 0-2-15,39 0-39 16,29-20-54-16,15-9-98 16,-25-2-305-16</inkml:trace>
  <inkml:trace contextRef="#ctx0" brushRef="#br2" timeOffset="-92228">7291 3759 699 0,'0'0'193'0,"0"0"-70"15,0 0 24-15,0 0-16 16,0 0-22-16,0 0-54 16,0-3-17-16,0 3-12 15,0 0 10-15,6 0-32 16,25 0-3-16,2 0 16 15,5 0-13-15,-10 0 1 16,-6 0-2-16,0 11 1 16,-22 12-6-16,0 11 2 0,0 7 0 15,-28 5 7 1,-19 5-6-16,-5-3-1 0,14-5 2 16,13-11 4-16,3-9-5 15,16-7-1-15,6-7 0 16,0 0-1-16,0-3 1 15,6-4 0-15,41-2 1 16,36 0 0-16,18-20-2 16,20-14-20-16,-6 0-78 15,-29 8-119-15,-58 9-317 16</inkml:trace>
  <inkml:trace contextRef="#ctx0" brushRef="#br2" timeOffset="-91657">5362 3942 486 0,'0'0'285'0,"0"0"-110"15,0 0-68-15,0 0-2 16,0 0-38-16,0 0-24 16,0-9 18-16,0 6-21 15,20-2-18-15,8-2-10 16,17 0-11-16,-8 3 6 16,1 2-7-16,-5 2 0 15,-11 0 1-15,0 0-1 0,-19 0-4 16,10 6 3-1,-13 13-15-15,0 15 15 0,0 9 1 16,-16 6 0-16,-28-1 9 16,14-4-9-16,8-13 0 15,19-11 0-15,3-6 6 16,0-5-7-16,0-3 1 16,42-6 0-16,15 0 12 15,12 0-12-15,8 0-14 16,-14 0-50-16,-19-3-137 15,-20-3-210-15</inkml:trace>
  <inkml:trace contextRef="#ctx0" brushRef="#br2" timeOffset="-91092">4126 3911 657 0,'0'0'199'16,"0"0"-61"-16,0 0-28 15,0 0 6-15,0 0-55 16,0 0-30-16,-119-52 33 16,119 46-27-16,0 3-19 15,0 3 5-15,0-8-23 16,28 2 7-16,10-6-6 15,9 4 4-15,-9 5 2 16,-10 3-7-16,-17 0 0 16,5 0-3-16,-4 6 3 0,-2 19-1 15,2 13-1-15,-12 5 4 16,0 6 5-16,0 2-7 16,-28-6 0-16,6-11 4 15,11-8-4-15,0-10 0 16,11-9 0-16,0-1 3 15,0-3-5-15,19-3 2 16,22 0 0-16,20 0-7 16,14-9-29-16,23-11-76 15,4-5-41-15,19-1-62 16,-22 6-183-16</inkml:trace>
  <inkml:trace contextRef="#ctx0" brushRef="#br2" timeOffset="-90285">2773 3933 662 0,'0'0'143'0,"0"0"-30"15,0 0-39-15,0 0-10 16,0 0-38-16,0 0-5 15,0 0 10-15,0 0-17 16,0-3 6-16,6 0-5 16,13-6-12-16,3 2-4 0,14 1 1 15,18 6 0-15,-1 0-8 16,-4 0 6-16,-11 0 2 16,-16 2 0-16,-16 24-12 15,-6 12 10-15,0 10-8 16,-22 12 10-16,-32-3 5 15,-7-3-5-15,14-9 0 16,12-10-2-16,20-12 5 16,15-9 0-16,0-2-3 15,0-4 0-15,15-3 4 16,30 0-4-16,9-5 7 16,28 0 0-16,-2 0-4 15,2-12-6-15,-16 1-25 0,-39-1-102 16,-15-2-68-1,-12 2-163-15</inkml:trace>
  <inkml:trace contextRef="#ctx0" brushRef="#br2" timeOffset="-82633">15919 2806 199 0,'0'0'523'16,"0"0"-337"-16,0 0 7 15,0 0-57-15,0 0-22 16,0 0-45-16,0 0-17 15,0 0-9-15,-194 0-22 16,226-1-8-16,31-20 12 0,32-5-22 16,1 3 5-16,19-6-8 15,5 3 0-15,16-4 14 16,10-2-13 0,-9 7 2-16,-35 4-3 0,-42 10-12 15,-38 9-23-15,-22 2-44 16,0 0-29-16,-77 0 11 15,-27 18-66-15,-20 12-53 16,3-5-74-16,30 1-285 16</inkml:trace>
  <inkml:trace contextRef="#ctx0" brushRef="#br2" timeOffset="-82385">15919 2806 446 0,'314'-114'214'0,"-314"114"-48"15,0 0-44-15,0 0-27 16,0 0 13-16,0 0-45 15,0 3-7-15,0 15-16 16,0 2 8-16,0 8 54 16,0 7-65-16,0 1-19 15,19 13 19-15,-10 6-17 16,-2 4-13-16,-7 4 10 16,0 3-10-16,0-3 9 15,-22 0-16-15,-10-9 0 16,4-2-9-16,1-6-17 15,8-12-67-15,10-9-48 0,9-11-157 16,0-10-76 0</inkml:trace>
  <inkml:trace contextRef="#ctx0" brushRef="#br2" timeOffset="-80962">16627 3106 538 0,'0'0'266'16,"0"0"-93"-16,0 0-44 16,0 0-33-16,0 0-13 15,0 0-48-15,-12-45-19 16,7 45-11-16,-6 0 2 16,-6 15-13-16,-5 15 7 0,0 8-1 15,6 2 7-15,7 3-7 16,9-3 0-16,0-6 0 15,0-8-3-15,22-12 3 16,16-8-18-16,4-6 18 16,8 0 1-16,-3-23 10 15,8-10 4-15,-11-6-2 16,-12-1-11-16,-20 1 14 16,-8-4 2-16,-4-3 9 15,0 6 4-15,-4 0-25 16,-46 9 2-16,-5 8-3 15,8 14-2-15,-13 9 3 16,5 0-6-16,11 0 2 0,6 17-9 16,16 12 7-1,13 5-5-15,9 9 5 0,0-1-14 16,38-1 9-16,37-7-4 16,34-20-18-16,21-14 20 15,13 0-4-15,-9-16 11 16,-7-23 0-16,-20-6 6 15,-21 1 0-15,-10-6 0 16,-24 1-5-16,-21 4 22 16,-21-9 2-16,-10-3 6 15,0-1-5-15,-16 6-1 16,-33 16 4-16,5 13-9 16,13 8-12-16,9 10 20 0,15 5-22 15,7 0-6-15,0 49-2 16,0 22 2-16,0 18 4 15,0 2-4-15,7 0 0 16,21-8 2-16,-3-9-2 16,8-10-5-16,-5-18-8 15,-3-12-28-15,-2-24-34 16,-8 0-40-16,-8-10-27 16,-7 0 58-16,0-20-40 15,0-14-8-15,-54 1-66 16,-10 2 65-16,-9-4 39 15,3 7 39-15,10 2 55 16,19 6 88-16,13 12 20 16,18 2 3-16,10 6-19 0,0 0-26 15,0 0-45-15,0 0-21 16,57 0 0-16,31-5 48 16,11-4-7-16,19-2-3 15,9-3 28-15,-12-4-24 16,-8 4-2-16,-15 2-7 15,-22-2-8-15,-25 6 16 16,-20-1 5-16,-18 3 4 16,-7 4 12-16,0-2-23 15,0 2-1-15,0-4-12 16,-30 0-16-16,-11 0 5 0,-3 4-15 16,-3 2 0-1,-5 0-5-15,5 2 7 0,9 24-4 16,5 3 2-16,19 5 0 15,14 0-10-15,0-5 7 16,0-7-1-16,34-4 1 16,23-12-14-16,1-6 16 15,-1 0 0-15,-16 0 2 16,-2-3 11-16,-11-12-10 16,-12-2-2-16,-7 6 12 15,-2 0-9-15,-1 2-1 16,-6 3-2-16,0 3 2 15,0 3 5-15,0 0-6 16,0 0 0-16,0 0-1 0,0 0-9 16,16 0-2-16,9 0-1 15,10 9 12-15,7 3 1 16,8-7-1-16,4-2 0 16,7-3 3-16,2 0 2 15,-2 0-5-15,-8-20 4 16,-2-5-2-16,-12-10 14 15,-9-3-16-15,-3-4 0 16,-15-3 17-16,-12-4-16 16,0 0 13-16,0 3-3 15,-28 6-5-15,-11 9 19 16,1 8-21-16,16 12-2 16,6 2 10-16,7 9-12 15,2 0 0-15,-2 43-6 16,9 20 6-16,0 8 1 0,0 4-1 15,0-7 0-15,41-5 5 16,11-6-5-16,-5-8 0 16,3-9-15-16,-9-11-43 15,-3-7-25-15,7-7-107 16,-7-10-98-16,0-5-234 16</inkml:trace>
  <inkml:trace contextRef="#ctx0" brushRef="#br2" timeOffset="-80399">19807 2810 835 0,'0'0'234'15,"0"0"-43"-15,0 0-68 16,0 0-38-16,0 0-45 15,0 0-3-15,-14-12-36 16,14 35 0-16,0 14 18 16,0 9-12-16,0 0 23 15,0 5-19-15,0-5-2 16,0 2 10-16,0-5-13 0,0-6-3 16,0-11-3-1,0-8 4-15,0-10-4 0,0-5 0 16,0-3 0-16,0 0 18 15,0 0-13-15,-3-14 5 16,-11-15 3-16,0-14-9 16,11-11 1-16,-4-12-5 15,7-6 0-15,0-4-1 16,0 1 3 0,0 7-2-16,-6 5 1 0,0 8 3 15,6 12-8-15,0 9 4 16,0 9 0-16,0 7-5 15,0 7 5-15,0 5-5 16,19 6 3-16,34 0-13 0,18 0 14 16,12 32-22-16,-20 4-10 15,-8 7 31-15,-24 3-22 16,-12-3 13-16,-19 0 11 16,0-6-13-16,0-3 11 15,-45-3-24-15,-24 7-34 16,-21-5-12-16,5 3-48 15,24-2-175-15,29-8-115 16</inkml:trace>
  <inkml:trace contextRef="#ctx0" brushRef="#br2" timeOffset="-79025">20280 3081 485 0,'0'0'325'0,"0"0"-109"16,0 0-59-16,0 0-22 16,0 0-50-16,0 0-3 15,-51-105-31-15,32 99-6 16,0 6-5-16,16 0-21 16,-4 0 0-16,1 0-19 15,6 0-2-15,-9 28-1 16,2 9 5-16,1 4-2 15,3-1 0-15,3 5-2 16,0-2 2-16,0-10 0 0,22-5-16 16,16-15 12-1,4-8-3-15,8-5 7 0,-2 0-4 16,-3 0 10-16,-7-13-1 16,-7-20-5-16,-9 3 2 15,-12-4 8-15,-4-6-9 16,-6-1 1-16,0 4 5 15,-6 6-5-15,-32 8-2 16,5 12 0-16,-3 8 1 16,-3 3 3-16,1 0-4 15,0 0-3-15,13 20 1 16,5 2 3-16,18 7-2 0,2 3-7 16,0 2 1-1,22-3 6-15,35-7-8 0,26-16 4 16,8-8 2-16,14 0 6 15,4-3 1-15,-2-22-4 16,-8-4 0-16,-14-9 8 16,-8 4-8-16,-24 0 0 15,-15 0 4-15,-24 5-2 16,-14 4 10-16,0 2-7 16,-8 3-5-16,-23 8 17 15,15 4-14-15,3 8-4 16,10 0 1-16,-9 0-10 15,-4 29 7-15,16 13-3 16,0 7 12-16,0 2-13 0,22-3 7 16,16-5-1-16,1 1-1 15,-8-4-4-15,-2-3 6 16,-4-6 0-16,-3-9 0 16,-11-4-5-16,-6-6 5 15,-5-7-3-15,0-5-1 16,-38 0-4-16,-31 0 8 15,-8 0 0-15,11 0 4 16,25 0-12-16,17 0 8 16,18 0-5-16,6 0 0 15,0 0-7-15,16-3-12 16,45-5 1-16,27-16 23 16,30-7-2-16,9-5 2 15,-3-12 0-15,-15 1-2 0,-12-2 7 16,-15 4-3-16,-24 5 0 15,-14 3 0-15,-28 5 21 16,-8 6-11-16,-8 2 4 16,0 11 6-16,0 1-11 15,-16 10-3-15,2 2-8 16,11 0 2-16,-10 0-10 16,4 6 4-16,-4 19 4 15,13 7-3-15,0 2 2 16,0 0 1-16,22-3-1 15,16 4 2-15,-2-7-12 0,-1 4 10 16,-7-3 1 0,0 2-3-16,-9 1 3 0,-5-4 0 15,-6 4 0-15,0-9 2 16,-8-7-9-16,0-1 7 16,0-6-6-16,-16-7 2 15,-17 1 6-15,-4-3-3 16,8 0 1-16,7 0 0 15,13-11 6-15,9-9-6 16,0-10-2-16,0-6-1 16,22-7-5-16,34-6-1 15,21-4-2-15,12-2 1 16,3 3 5-16,-7 15 4 16,-17 9 1-16,-24 13-3 15,-28 7 6-15,-13 3-3 0,-3 1 0 16,6 4 0-1,0 0-6-15,5 0-7 0,-6 29 13 16,12 5 1-16,-11 0 6 16,-4 0-7-16,12-5 2 15,-8-3 2-15,4-6-3 16,-4-2-1-16,-3-5 0 16,4-1-1-16,-1-4 1 15,-6-2-9-15,0-3-101 16,0-3-75-16,0 0-45 0,-13 0-18 15,-12-11-135 1</inkml:trace>
  <inkml:trace contextRef="#ctx0" brushRef="#br2" timeOffset="-78694">22491 2621 374 0,'0'0'223'16,"0"0"-57"-16,0 0-61 15,0 0-33-15,0 0-22 16,0 0-35-16,-79-26-6 16,71 26-6-16,8 8 0 15,0 4 7-15,0-3-8 16,0-1-2-16,33-2 16 16,5-3-9-16,6-3 6 0,-5 0 5 15,-1 0 26-15,-7-6 11 16,-2-11-10-16,-12-8 19 15,-11-4 12-15,-6 0-35 16,0 0-23-16,-36 10-18 16,-17 4-2-16,-1 10-8 15,-7 5-2-15,14 0-88 16,9 25-30-16,16 14-32 16,22 7-134-16</inkml:trace>
  <inkml:trace contextRef="#ctx0" brushRef="#br2" timeOffset="-78600">22491 2621 634 0</inkml:trace>
  <inkml:trace contextRef="#ctx0" brushRef="#br2" timeOffset="-77662">22491 2621 634 0,'251'-12'295'0,"-251"-8"-91"0,0-2-45 0,0 1-39 15,0 6-32-15,0 2-34 16,0 5-22-16,0 2 10 15,0 3-20-15,0 3-2 16,0 0-8-16,0 0-11 16,6 3-1-16,4 28-3 15,2 18 3-15,-2 11 10 16,-1 9-7-16,-2 2-3 0,5-2 3 16,-9-2 0-1,10-3 3-15,-10-9-6 0,11-13 1 16,-8-17-4-16,4-9 4 15,-4-14-1-15,-3-2 3 16,3 0 3-16,-6 0 9 16,7-8-15-16,2-21 11 15,4-7-1-15,3-5-6 16,6 1-4-16,1 2 0 16,-4 4 2-16,3 12-3 15,0 10 1-15,6 9-7 16,10 3 6-16,3 0-13 15,11 20 7-15,-11 12 4 16,-13 5-13-16,-12-3 12 0,-16 3-3 16,0-5-10-16,0-9 16 15,-16-1-20-15,-38-8 8 16,-7 1 4-16,-5-4-1 16,3-9 7-16,18 2-1 15,23-1 4-15,22-3 0 16,0 0 0-16,0 0 0 15,0 0-1-15,0 0 0 16,0 0-1-16,36-9-13 16,11-2 15-16,13-10-5 15,10 2 5-15,6-4 0 16,13-8 1-16,6-4 6 16,4-7-3-16,-8-7-4 0,-8 0 0 15,-12-4 10 1,-27-3-5-16,-22 2 14 0,-22 0 11 15,0 6-13-15,0 7 1 16,-28 13-8-16,-4 10-5 16,1 10 16-16,1 5-20 15,8 3-1-15,-9 0-6 16,-1 43 6-16,-7 17 4 16,17 12-4-16,16 5 0 15,6-3 1-15,0-6-1 16,23-5 0-16,24-14 0 15,4-11-4-15,-4-13 2 0,8-11-17 16,11-11 18 0,4-3-1-16,6 0 2 0,-10-17 0 15,-8-8 4-15,-20-4-2 16,-16-5 5-16,-5-6-7 16,-12-2 0-16,-5 3 0 15,0 2 0-15,0 15 0 16,-22 7-2-16,0 9-2 15,-3 6 3-15,-7 0-8 16,-12 37 9-16,-7 18-2 16,13 2 3-16,28 3-1 15,10-15 0-15,6-7 2 16,54-7-6-16,5-17 2 0,10-8 2 16,24-6-4-1,0 0-8-15,-14-2-65 0,-30-16-54 16,-39-4-121-16,-16-7-60 15</inkml:trace>
  <inkml:trace contextRef="#ctx0" brushRef="#br2" timeOffset="-74855">24918 2729 697 0,'0'0'99'0,"0"0"-23"16,0 0 54-16,0 0-27 16,0 0-50-16,0 0-15 15,-115 0 30-15,115 0-29 16,0 0 8-16,0 0-12 15,11 0-12-15,20 0 9 16,13 0-25-16,24-2 5 0,1-4 8 16,8 3-19-16,-2 0 11 15,-10-3 2-15,-12 1-10 16,-15-1 38-16,-10 0-26 16,-12 4-3-16,-3-2 13 15,-13 4-19-15,0 0 9 16,0 0-10-16,0-6-3 15,-5-2 11-15,-34 0-14 16,7-4 0-16,-6 4 10 16,4 2-4-16,1 0-7 15,1-2 1-15,-5 2 0 16,-1 0 0-16,16 1 0 16,-8 1 0-16,27 2 2 0,3 2 0 15,0-3-2 1,0 3 0-16,0 0 4 0,0 0-10 15,0 0 6-15,22 0-5 16,17 0 2-16,8 0 6 16,7 0 0-16,-7 14-1 15,11 4 5-15,-4 4 0 16,-1 4-7-16,8 2 0 16,-13 1 10-16,-9-6-9 15,-17 3-1-15,-13-5 0 16,-9-8 3-16,0 1-9 15,0-8 6-15,-39 5-6 0,-30 1-1 16,-16-4-23-16,-5 4-50 16,15-4-105-16,20 5-152 15,39 0-469-15</inkml:trace>
  <inkml:trace contextRef="#ctx0" brushRef="#br2" timeOffset="-74400">26304 2475 403 0,'0'0'485'0,"0"0"-315"0,0 0 8 16,0 0-72-16,0 0-46 15,0 0-14-15,36-59-24 16,3 55-4-16,-7 4-9 16,-4 0-9-16,-12 20-1 15,-16 15-4-15,0 8 5 16,0 8 21-16,-22 6-19 16,-32 0 5-16,-7 3-2 15,-2-8-4-15,13-13 6 16,17-7-7-16,17-14 0 15,4-13 5-15,10 1-5 16,2-4 0-16,0-2-2 0,0 0 8 16,0 4-6-16,0-4 0 15,0 0 0-15,30 0 5 16,25 0-5-16,28 0 12 16,2 0-6-16,14 0-5 15,16-14 7-15,-8-4-8 16,-8 1-8-16,-39 5-51 15,-38 1-163-15,-7-9-260 16</inkml:trace>
  <inkml:trace contextRef="#ctx0" brushRef="#br2" timeOffset="-73769">27370 1606 675 0,'0'0'272'16,"0"0"-88"-16,0 0-57 15,0 0-26-15,0 0-26 0,0 0-29 16,0-108 1 0,0 92-14-16,0 3-14 0,-19 1 16 15,3 1-25-15,7 1 5 16,-7 5-13-16,0-1 2 16,-6 4-8-16,0 2 4 15,0 0-5-15,-1 0-4 16,1 0 9-16,6 2 0 15,0 16-2-15,10 5 4 16,6 3-4-16,0 5 1 16,0 9 1-16,44 6-5 15,3 5-2-15,11 4 5 16,-1-7 2-16,-7 1 0 0,-4-4-6 16,-15-7 6-1,-15-9-2-15,-7-9-8 0,-9-6 10 16,0-9-4-16,0 1-11 15,-25-6 7-15,-28 0 8 16,-15 0 6-16,8 0-1 16,13-20 8-16,8-3-13 15,23-3 6-15,10 1 6 16,6-7-8-16,0-8 3 16,47-3-7-16,21-7 10 15,15-12-1-15,-4 9-9 16,-7 1-4-16,-17 21 3 15,-39 17-31-15,-16 5-96 16,-16 9-261-16</inkml:trace>
  <inkml:trace contextRef="#ctx0" brushRef="#br2" timeOffset="-72175">25020 4316 472 0,'0'0'284'15,"0"0"-110"-15,0 0-56 16,0 0 7-16,0 0 13 16,0 0-65-16,0 0-15 15,-10 0-13-15,10 0-28 16,3 0 15-16,16 0-22 16,13 0-3-16,29 0 14 15,15 0-12-15,19 0 1 16,3-5-2-16,-5-4-8 15,-10 0 14-15,-17 1-14 16,-19-1 0-16,-25 3 8 16,-11 0-4-16,-11 3 1 0,0 1 9 15,0-3-5 1,0-4 4-16,0-3-13 0,-11-2 0 16,-27 0-1-16,7-1 4 15,-13 4-3-15,0-4 0 16,1 1 4-16,6 3-7 15,-9 2 3-15,18 3 0 16,6 1 2-16,12 0 0 16,10 5-2-16,0-4 2 15,0 4 4-15,0 0-9 16,0 0 3-16,0 0 0 16,0 0-4-16,10 0-5 0,35 0 9 15,9 4 4 1,15 12-2-16,8 7-1 0,-11 0-1 15,-11 3 0-15,-5 2-4 16,-15 1 6-16,-7 0-3 16,-17-1 1-16,-11-2-5 15,0 0-2-15,-3-4-1 16,-58-2 8-16,1-2-4 16,-11-1-28-16,11-3-52 15,29 0-56-15,25-2-156 16,6-12-155-16</inkml:trace>
  <inkml:trace contextRef="#ctx0" brushRef="#br2" timeOffset="-71762">26265 4122 688 0,'0'0'191'0,"0"0"-42"15,0 0-16-15,0 0-51 16,0 0-11-16,0 0-4 16,130-89-25-16,-92 87 3 15,-5 2-37-15,1 0-7 16,-9 0 15-16,-2 0-15 0,-17 22-1 16,-6 7 0-1,0 11 3-15,-6 9 1 0,-54 2-2 16,-17 1 1-16,6-10 20 15,2-5-20 1,19-12 8-16,31-3-11 0,12-14 4 16,7 0-2-16,0 1-2 15,0 0 0-15,32-4 11 16,12 1-10-16,11-3 7 16,5-3 0-16,9 0-7 15,1 0 11-15,3 0-12 16,1 0-4-16,-8-14 1 15,-19-6-80-15,-17 6-70 16,-30 2-120-16,0-3-121 0</inkml:trace>
  <inkml:trace contextRef="#ctx0" brushRef="#br2" timeOffset="-71324">27065 4148 415 0,'0'0'329'15,"0"0"-144"-15,0 0-29 16,0 0-41-16,0 0-12 16,0 0-24-16,-22-89-32 15,9 81 24-15,4 4-35 16,9 4-1-16,0 0-6 16,0 0-20-16,0 0 5 0,0 0-14 15,0 0 4-15,0 0-8 16,0 0 4-16,0 0-6 15,0 23 5-15,0 9 2 16,0 5 0-16,22 0-1 16,17-6 0-16,5 4 12 15,-3-7-10-15,-3-2 3 16,-7 0 3-16,-1-3-7 16,-8-3 7-16,-13-7-7 15,4 3 2-15,-13-8 0 16,0 0-3-16,0 1-4 15,0 0-2-15,-22-3 12 16,-33-4-5-16,-11-2-1 16,-5 0-1-16,5 0 0 15,-11 0-46-15,14 0-77 0,-3 0-60 16,11-11-116-16,30-12-46 16,19-11-159-16</inkml:trace>
  <inkml:trace contextRef="#ctx0" brushRef="#br2" timeOffset="-71275">27065 4148 606 0</inkml:trace>
  <inkml:trace contextRef="#ctx0" brushRef="#br2" timeOffset="-71161">27065 4148 606 0,'-168'-80'203'0,"168"57"-52"0,0 5 1 0,3 4-11 15,3 3-37-15,11 2-34 16,13 4-22-16,22-1-26 16,25 6-22-16,8 0 0 15,4 0-10-15,-13 2-29 0,-18 19-172 16,-20-7-133-16,-4 3-425 15</inkml:trace>
  <inkml:trace contextRef="#ctx0" brushRef="#br2" timeOffset="-70772">27808 3953 681 0,'0'0'256'16,"0"0"-57"-16,0 0-45 15,0 0-5-15,0 0-74 16,0 0-26-16,-31-68 11 16,18 68-42-16,10 0-12 0,-3 0 0 15,-16 6 0-15,-16 28-2 16,-11 12 2-16,-1 14-4 16,18 2 5-16,26 9-7 15,6 4 0-15,0-7 3 16,22-4-3-16,32-19 0 15,7-13 0-15,5-15 1 16,-6-14-1-16,-5-3 1 16,-14 0 2-16,-2 0 14 15,-17-15-15-15,-16-7 11 16,-6-5 2-16,0-1-14 16,-55-1-2-16,-11 9 1 0,5 9-5 15,7 6-2 1,23 5-39-16,-8 0-68 0,1 20-127 15,7 14-41-15,8 3-315 16</inkml:trace>
  <inkml:trace contextRef="#ctx0" brushRef="#br2" timeOffset="-68746">27065 5354 421 0,'0'0'315'16,"0"0"-122"-16,0 0-49 15,0 0-12-15,0 0-17 16,0 0-5-16,-22-106-44 16,-10 89-15-16,-2 5-11 15,8 4 2-15,-2 2-33 16,5 6-2-16,4 0-7 16,-16 0 0-16,4 9 0 0,-1 18-1 15,4 6 6-15,20 7-14 16,8 0 9-16,0 0-9 15,0-12 1-15,36-8-6 16,5-11-5-16,3-9-3 16,-6 0 22-16,1 0 10 15,-11-5-8-15,-9-14-1 16,0-2 11-16,-3 3-10 16,-16-1 2-16,0 4 7 15,0 6-9-15,0 4 16 16,0 5-18-16,0 0 0 15,3 0-5-15,16 0-1 0,0 9 0 16,9 13 2-16,18 1 8 16,-5-8-4-1,9-4 0-15,-1-9 0 0,-5-2-6 16,3 0 6-16,8-2 0 16,-5-27 4-16,-1-8-1 15,-5-5 7-15,0-8-10 16,-6-1 0-16,-18-3 20 15,-20-1-18-15,0-2 7 16,0 3 8-16,-27 5-7 16,-17 6 9-16,0 12-19 15,19 11 1-15,2 12 7 16,16 4-8-16,4 4-2 16,-3 0-3-16,0 18-4 15,-4 33 9-15,10 24 0 0,0 8 0 16,0 0 2-16,10-1-2 15,29-8 0-15,-2-7-4 16,1-19 2-16,0-17-1 16,0-13-16-16,1-16 11 15,5-2 4-15,-6 0 8 16,-7-5-3-16,-1-24 7 16,1-5-8-16,-15-7 11 15,0-4-9-15,-10-1-2 16,-6 1 18-16,0 10-16 15,0 15 3-15,0 12 6 16,0 8-8-16,0 0 2 0,0 0-5 16,0 0-14-16,0 20 14 15,0 17-5-15,10 5 5 16,7 1-2-16,5-5 8 16,9-7-9-16,7-5 3 15,-3-9-4-15,-4-5 0 16,2-6 4-16,-17-6 0 15,6 0 4-15,-6 0-2 16,-4-20 10-16,4-9-12 16,-10-3 0-16,-3-7 10 15,4-5-6-15,-1 4 0 16,-6 3 3-16,0 14-6 16,0 9 5-16,0 11-6 15,0 3 0-15,0 0-5 16,0 0 4-16,0 34-8 0,0 12 8 15,0 8 2-15,0-9 5 16,6-6-6-16,29-14 0 16,1-10-2-16,-5-7 2 15,7-5 0-15,6-3 5 16,-2 0-4-16,9-8 9 16,-4-24-10-16,-2-3 3 15,-19-4 7-15,-4-1-10 16,-16 5 0-16,-6 7 1 15,0 8 3-15,0 11-6 0,-22 0 2 16,6 9 0 0,7 0-6-16,2 0 4 0,-5 6-3 15,-4 22 5-15,7 16 1 16,9-2 5-16,0 3-6 16,0-4 0-16,0-6-3 15,14-4 3-15,19-17-5 16,5-2 5-16,0-12-7 15,7 0 7-15,8 0 1 16,1-29 3-16,-2-5 7 16,-11-3-11-16,-13-1 0 15,-12-2 4-15,-10-2 2 16,-6 8-9-16,0-4 3 0,0 13 0 16,0 5-1-1,-16 8 1-15,4 8 0 0,5 4 0 16,7 0-10-16,0 0 8 15,0 0-1-15,0 7-2 16,0 13 2-16,0 11 3 16,29 0 0-16,-7 4-2 15,3 3 8-15,11-4-4 16,-17 3-2-16,0-3 0 16,-4-9-2-16,-11-5 2 15,-4-5 0-15,0-12-5 16,0-1 3-16,0 4 1 15,-32-6-11-15,-48 0-10 16,-33 0-47-16,-30 0-87 16,-4 0-173-16,-5 0-218 0</inkml:trace>
  <inkml:trace contextRef="#ctx0" brushRef="#br0" timeOffset="-50737">1674 4765 811 0,'0'0'269'0,"0"0"-94"15,0 0-14-15,0 0-45 16,0 0-43-16,0 0-26 15,-63-85-4-15,63 85-19 16,0 0 0-16,-6 0-21 0,6 0 11 16,-8 0-14-1,8 0-2-15,-3 30-2 0,-8 13 4 16,0 18 10-16,0 4-9 16,-12 4 5-16,7 0-6 15,0-2 1-15,7-5 2 16,-4-9-3-16,13-15 5 15,0-9-3-15,0-18-2 16,0-11-1-16,0 0 1 16,0 0 6-16,0 0 0 15,0 0 3-15,-10 0 2 16,-12-15-1-16,-17-16-3 16,-8-6-5-16,-3 0 0 15,12 8-2-15,5 9 2 0,11 12-2 16,16 5-1-16,3 3-5 15,3 0-3-15,0 0 0 16,0 3-1-16,0 25-4 16,39 7 14-16,20-4-1 15,5-8 1-15,3-9-3 16,-4-2 3-16,-8-7 3 16,-2 1-3-16,-2-6 0 15,-4 0 0-15,-2 0 2 16,-7 0 6-16,-6-17-5 15,-4-15-2-15,-17 4-1 16,-11-7-55-16,0 10-50 16,0 13-51-16,-49 1-248 0,-11 11-627 15</inkml:trace>
  <inkml:trace contextRef="#ctx0" brushRef="#br0" timeOffset="-49711">398 5940 576 0,'0'0'184'16,"0"0"-25"-16,0 0-3 15,0 0 20-15,0 0-61 16,0 0-22-16,-121-46-12 16,111 44-18-16,4 2-17 15,3 0-11-15,-4 0-11 0,7 0-9 16,-6 0-10-16,-3 25-5 15,-7 23 0-15,-4 16 8 16,1 2-7-16,13-3 1 16,6-6 0-16,0-12-1 15,0-11-1-15,0-14 1 16,0-11-1-16,0-9 1 16,0 0-1-16,6 0 3 15,-3 0 1-15,5-37 0 16,-3-12 2-16,12-19-4 15,-8-4 0-15,4-13-1 16,2-10 0-16,-5 7-1 16,3 8 0-16,-4 28 2 0,-9 29-2 15,0 14 0 1,0 9-2-16,6 0-6 0,4 38-3 16,2 16 2-16,7 9 6 15,0 3-4-15,-3-5-2 16,7-10 0-16,-4-6 6 15,3-17-1-15,0-8-4 16,-6-14-11-16,-3-6-4 16,-10 0 19-16,17 0 4 15,-1-20 3-15,9-14-3 16,-3-6 1-16,-6 2 2 16,-3 4-2-16,-13 6-1 0,10 14 0 15,-13 11 1-15,0 3-2 16,6 0-2-16,5 23-8 15,11 17 7-15,9 14 4 16,-2 9 0-16,-7-6-10 16,-3 3-35-16,9-2-19 15,5-13-90-15,-2-8 30 16,4-8-101-16,-13-12-111 16</inkml:trace>
  <inkml:trace contextRef="#ctx0" brushRef="#br0" timeOffset="-48640">1067 6255 131 0,'0'0'482'0,"0"0"-276"15,0 0-69-15,0 0 3 0,0 0-43 16,0 0 7-16,-114-97-37 16,109 97-10-16,-3 0-20 15,8 0-28-15,-6 0-9 16,-10 16-6-16,7 19 3 15,-4 5 3-15,13 3 0 16,0-6-2-16,6-12-8 16,45-2 2-16,-9-11-1 15,2-9 0-15,-6-3 4 16,-13 0 5-16,5-15 11 0,-16-13 1 16,0-9-6-16,-14-3 6 15,0-3-3-15,0 3-3 16,-22 3 7-16,-30 5 5 15,11 9-9-15,4 12 11 16,7 6-2-16,14 5-16 16,2 0-2-16,-16 9-2 15,5 24-1-15,3 7 1 16,16 9 2-16,6-1-4 16,12-2-1-16,35-9 0 15,21-11-7-15,1-15-7 16,8-11 8-16,8 0 9 15,-2-17 2-15,-4-26 7 16,-18 1 1-16,-23-1-2 16,-22-3 0-16,-16 11 11 0,0 4-1 15,0 8 6 1,0 13-6-16,-16 3-1 0,16 7 1 16,0 0-16-16,0 3-3 15,0 19-7-15,16 13 10 16,18 1-1-16,-2-3 2 15,-4-2-1-15,-1 1 0 16,-5-7 0-16,-13-7 2 16,4-4-2-16,-10-6-4 15,-3-2 1-15,0 0-4 16,0 5-8-16,0 1 5 16,-16-1-2-16,0-2 9 0,7-3-11 15,9-4-1-15,0-2 2 16,0 0 8-16,0 0-6 15,0 0-6-15,0 0 9 16,22 0 4-16,16 0 1 16,17-17 3-16,-2-8 1 15,18-10 5-15,-11-8-5 16,-1-11 9-16,-10-6 0 16,-21-1 16-16,-6-1 1 15,-22-1 5-15,0 9-7 16,0 5-3-16,-19 17 5 15,-12 16-5-15,6 7-2 16,5 6-2-16,10 3-10 16,10 0-8-16,0 26-8 15,0 22 5-15,0 21 2 0,44-3 1 16,11 2 0-16,5-7 0 16,-2-7-11-16,8-11-9 15,-11-12-27-15,-5-8-31 16,-12-9-30-16,-19-8-50 15,-6-6-36-15,-13 0 18 16,0-3 3-16,-13-19-9 16,-41-4 60-16,1 0 122 15,-11-3 8-15,-10 3 41 16,17 7 69-16,7 2 7 16,17 8 9-16,11 3-25 15,22 3-16-15,0 3-26 0,0 0-67 16,0 0-6-16,45 3 6 15,18 9 0-15,14-9-44 16,-1-3-322-16</inkml:trace>
  <inkml:trace contextRef="#ctx0" brushRef="#br0" timeOffset="-47882">978 6953 703 0,'0'0'255'16,"0"0"-129"-16,0 0-5 16,0 0 9-16,0 0-59 0,-151-152-11 15,112 138-25 1,7 2-12-16,1 6-4 0,9 3-2 15,9 1-3 1,2 2-10-16,-3 0-4 0,-8 0-2 16,-11 17-1-16,5 9 2 15,21 5 1-15,7 3-4 16,7 5 2-16,62 5-2 16,20-1-1-16,9 1 5 15,4-5 1-15,-12-2 1 16,-27 0-1-16,-15-2-1 15,-20-7 2-15,-12-5-4 16,-16-3 2-16,0-3-1 16,-9 3-1-16,-51-2-4 15,-11-4-4-15,-4-8-18 0,1-4-12 16,27-2-4-16,14 0 0 16,22-2 10-16,11-24 8 15,0-6-21-15,28-7 11 16,32-5 21-16,3 4 12 15,-2 6-2-15,-1 6 2 16,-21 13 0-16,-14 6 2 16,10 9 0-16,-10 0 0 15,3 0-1-15,4 3-2 16,-4 18-3-16,-1 4 7 0,-5 1 8 16,-6 2 8-1,-1-2 2-15,1 0 6 0,-3-1-15 16,2-1 0-16,9-5-6 15,-9-5-3-15,1-2-44 16,-3-6-178-16,-13-3-146 16</inkml:trace>
  <inkml:trace contextRef="#ctx0" brushRef="#br0" timeOffset="-47699">1312 6904 525 0,'0'0'296'0,"0"0"-167"16,0 0 4-16,0 0-29 16,0 0-34-16,0 0-61 0,-56-55-9 15,75 55-45-15,34 0-48 16,1 23-138-16,-7 9-219 16</inkml:trace>
  <inkml:trace contextRef="#ctx0" brushRef="#br0" timeOffset="-46561">1894 7060 615 0,'0'0'206'0,"0"0"-65"16,0 0-16-16,0 0 2 15,0 0-45-15,0 0-37 0,-280-71-23 16,255 71-14-16,8 0-8 15,-5 9-2-15,10 14-3 16,8 2 0-16,4-2 4 16,0-6-11-16,0-5 4 15,0-7-2-15,22-5-4 16,5 0 14-16,4 0 9 16,4-8 5-16,-3-3 0 15,-10 2-11-15,-13 3 0 16,-3 4 1-16,-6-1 13 15,0 3 6-15,0 0 26 0,0 0-14 16,0 0-17 0,0 0-18-16,0 5-1 0,8 33-13 15,0 19 14-15,0 18 3 16,-5 7 2-16,3 10-4 16,0 10 5-16,-6 7 1 15,0 3-5-15,0-1 2 16,0-14-1-16,0-19 1 15,0-30-1-15,0-19-3 16,-12-15-2-16,9-12 2 16,-5-2 6-16,3 0 6 15,-21 0 12-15,-19 0 14 16,-16-25-18-16,-14-17-12 16,12-26-8-16,2-19-1 15,29-19-1-15,26-8-4 0,6 5 4 16,31 6 2-16,46 9-3 15,21 14 2-15,4 8-1 16,3 7 2-16,-12 13 1 16,-11 9 0-16,-29 14-1 15,-15 13 6-15,-21 7-2 16,-8 9 0-16,-9 0-3 16,0 0 1-16,0 0-2 15,7 0-8-15,5 5 5 16,4 19 1-16,9 1 2 15,-9 1 2-15,3 0-2 16,-2-6 0-16,-15 0 0 16,12-10 1-16,-11-3 0 0,-3-5-1 15,6-2 0-15,-1 0 3 16,-5 0-2-16,8 0 2 16,-5 0 1-16,3 0 2 15,4-5-6-15,2-18 1 16,-2 0 4-16,6 3-1 15,-4 9-4-15,-2 2 0 16,2 6 0-16,-1 3-7 16,3 0-1-16,2 0 3 15,14 0 4-15,-2 0-2 16,10 14 3-16,-7 1 0 16,7 2-3-16,4-3 3 15,-4 1 2-15,-8-10 0 0,-2-5-4 16,-3 0 2-16,-9 0 0 15,6-2 4-15,-6-21 1 16,0-6 6-16,-4-2-7 16,-12 2-1-16,0 6 1 15,0 6 1-15,0 3 6 16,0 8 9-16,0 3-7 16,0 3-4-16,0 0-9 15,0 0-4-15,0 12-9 16,0 25 2-16,0 8 11 15,16 1 2-15,17-9-1 16,-2-4-1-16,13-11-2 16,2-5 2-16,1-2-1 15,3-10-5-15,-2-5-7 0,-3 0-29 16,-20 0-53-16,-3-17-38 16,-15-12-133-16,-7-14-42 15,0-3-154-15</inkml:trace>
  <inkml:trace contextRef="#ctx0" brushRef="#br0" timeOffset="-46242">2818 6740 485 0,'0'0'212'0,"0"0"-61"16,0 0-9-16,0 0-13 0,0 0-46 16,0 0-23-16,-149-88-25 15,149 88-30-15,0 0-5 16,0 3-10-16,0 23 10 15,0 2 7-15,0-2-6 16,0-6-2-16,0-9 0 16,0-8-1-16,13-3-6 15,2 0 8-15,14 0 13 16,2-8 36-16,-4-15-5 16,1-6 3-16,-20 3-20 15,-8 0-6-15,0 7-11 16,0 4-9-16,0 4-1 15,-14 8-15-15,3 3-57 16,0 3-50-16,6 32-67 0,5 10-80 16,0 3-148-16</inkml:trace>
  <inkml:trace contextRef="#ctx0" brushRef="#br0" timeOffset="-45572">3193 6932 840 0,'0'0'229'0,"0"0"-61"0,0 0-23 16,0 0-27-16,0 0-38 15,0 0-21-15,-67-115-2 16,67 115-30-16,0 0-10 16,0 0-9-16,0 27-8 0,0 27 0 15,29 20 5-15,2 14 1 16,7 4-3-16,-5 3 1 15,-5-1-2-15,-3-8 1 16,-9-6-2-16,-3-11-1 16,-4-9 1-16,4-9-2 15,-4-11-3-15,-2-15-10 16,2-13-3-16,-3-12-3 16,2 0 7-16,-5 0 2 15,10 0-1-15,2-12 4 16,-5-33 8-16,2-12 4 15,-12-6-4-15,0-4-1 16,-45 3-4-16,-15 3-14 0,-9 10 11 16,-2 7-6-1,18 17 3-15,1 3 10 0,27 10 1 16,3 3 1-16,16 5 1 16,6 0 0-16,0 4-4 15,0-5-4-15,50-4-9 16,43-11 10-16,24-4 5 15,-2-5 3-15,-23 2-1 16,-9 3 2-16,-23 0 0 16,-15 4 5-16,-14 1 4 15,-15 4 2-15,-10 6 9 16,-6 3-9-16,0 2 3 16,0 6-3-16,0 0-4 15,0 0-7-15,0 0-4 0,0 0-10 16,4 28-1-16,8 12 11 15,10 0 6-15,10 3-6 16,-1-6 0-16,21-6-4 16,-14-5 3-16,-7-6-5 15,2-5-29-15,-11-7-28 16,-6-2-57-16,6-6-70 16,-16 0-87-16,-6-38-199 15</inkml:trace>
  <inkml:trace contextRef="#ctx0" brushRef="#br0" timeOffset="-45266">3683 6586 660 0,'0'0'179'0,"0"0"-64"0,0 0 17 16,0 0-61-16,0 0-58 15,0 0-11-15,-154 46-2 16,148-11 8-16,6-10-8 15,0-2 0-15,28-8 0 16,5-7 5-16,-2-8-1 16,7 0 6-16,6 0 22 15,-5-29-1-15,-1-3 3 16,-22-4 13-16,-16-1-8 16,0 1-6-16,0 3-33 0,-38 7-6 15,-23 14-10-15,1 12-31 16,7 0-41-16,15 35-65 15,38 13-106-15,0 10-193 16</inkml:trace>
  <inkml:trace contextRef="#ctx0" brushRef="#br0" timeOffset="-43982">4492 7021 609 0,'0'0'315'0,"0"0"-206"0,0 0 40 16,0 0-16-16,0 0-53 15,0 0-26-15,-166-112-26 16,147 112-19-16,-3 0-5 16,-12 20-4-16,2 18 0 15,10-1-2-15,19 3 0 16,3-6 2-16,0-3 0 15,3-8-4-15,32-8 1 16,-4-7 3-16,13-8-11 16,-5 0 11-16,9 0 2 15,-1-11 5-15,4-12 0 16,-10-5-2-16,-6-5 2 0,-2-1-2 16,-2 0-2-1,-9 9-2-15,-6 7 1 0,-3 12 0 16,-10 4-2-16,13 2-6 15,6 0-6-15,12 0 7 16,5 8 5-16,-13 12-1 16,2 0-1-16,-19 1 2 15,4-7 0-15,-10-6 0 16,-3-2 1-16,0-2-1 16,0-4 2-16,0 0 0 15,0 0 6-15,-16 0 0 16,-21-7-3-16,-9-13-1 15,5 0-3-15,7 0 2 16,2 3-2-16,10 6 0 16,6 7 1-16,7 4-2 0,-21 0-3 15,15 12-7 1,-1 20 8-16,9 2 0 0,7 0-5 16,0-3 5-16,35-4 2 15,-2-13-7-15,-8-6 0 16,3-8-2-16,-6 0 0 15,4 0 3-15,2 0 6 16,-3-14 5-16,-5-6 0 16,-4 3-2-16,-13 2 2 15,10 4-3-15,-13 3 1 16,0 4-1-16,0 2 0 16,0 2-2-16,6 0-3 0,4 0-8 15,-1 11 0 1,4 12 9-16,9 8 2 0,0-5 0 15,4-4 0-15,6-3 1 16,-10-14-1-16,-10 0-2 16,-8-5-2-16,8 0 0 15,-2 0-2-15,5-5 6 16,-2-15 15-16,4-9-7 16,-12 4-2-16,6 2-4 15,-5 3 0-15,-3 11-1 16,3 6 1-16,-6 3-2 15,7 0-3-15,-1 0-12 0,10 0 2 16,0 15 7 0,6 2 6-16,-13-3 0 15,4-3 0-15,-4-5 1 0,-1-6-2 16,-5 0 0-16,2 0 0 16,-5 0 1-16,6 0 0 15,-3 0 0-15,16 0 0 16,-2 0-3-16,5-14 3 15,4-1 3-15,-4 4 4 16,1 3-7-16,2 1-7 16,-3 7 4-16,6 0-2 15,-2 0-2-15,2 0-1 16,-3 4 2-16,5 4 3 0,-8 1-5 16,0-4 4-1,-6-5-7-15,15 0 11 0,1-2 2 16,13-27 10-16,-7-14-4 15,0-2 19-15,-29-13 14 16,-1-5-7-16,-8-2 22 16,-8 2-11-16,-39 8-9 15,-13 13-4-15,5 13-10 16,24 15-8-16,2 4 1 16,26 8-7-16,3 2-8 15,0 14-6-15,0 32 2 16,0 14 3-16,0 6 2 15,32 4-2-15,21-7 0 16,8 1-17-16,9-7-48 0,-3-13-60 16,-10-16-92-16,1-20-98 15,-22-8-88-15</inkml:trace>
  <inkml:trace contextRef="#ctx0" brushRef="#br0" timeOffset="-43814">5572 6885 86 0,'0'0'712'0,"0"0"-553"16,0 0-40-16,0 0 16 16,0 0-135-16,0 0 6 15,90-41-6-15,33 32 9 16,1 1-9-16,-25 8-56 16,-46 0-207-16,-37 0-407 0</inkml:trace>
  <inkml:trace contextRef="#ctx0" brushRef="#br0" timeOffset="-42791">261 8369 481 0,'0'0'123'0,"0"0"-6"15,0 0 50-15,0 0-36 16,0 0-2-16,0 0-9 16,0-36 5-16,0 36-41 15,0 0-10-15,0 0-24 16,0 0-18-16,0 0-15 16,0 0-17-16,0 23 0 15,0 12 0-15,0 10 2 16,0 3 1-16,0-1-1 15,0-8 0-15,0-7-2 16,0-12 1-16,0-14 0 16,0-4 0-16,0-2 4 0,0 0-3 15,0 0 7 1,0-2-1-16,0-29 5 0,0-15-9 16,-10-15-2-16,-2-10-1 15,12-15-1-15,0-17 0 16,0-8-3-16,12 8 3 15,11 20 0-15,-8 32 2 16,-12 28-4-16,4 17 1 16,5 6-4-16,7 0-6 15,19 11-1-15,14 29 12 16,-5 9 0-16,-3 11 0 16,-22 3-2-16,-22 2 2 0,0-2 0 15,-5-2-1-15,-43-7 0 16,4-11-7-16,6-18 4 15,16-11-3-15,14-14 4 16,8 0 3-16,0 0 1 16,0 0 1-16,0 0 1 15,0-10-3-15,36-8-5 16,2-2 2-16,9 3 3 16,0 5-4-16,14 10 1 15,7 2 3-15,1 0-5 16,7 14 4-16,-9 14 0 15,-10 7-1-15,-7 2 2 0,-23 3-2 16,-8-3 2 0,-19-3 0-16,0-2 0 0,-22-3 0 15,-55-3 3-15,-27-7-2 16,-14-1-1-16,-3-13-10 16,28-2-45-16,34-3-37 15,49 0-31-15,10-20-75 16,47-17-83-16,55-15-306 15</inkml:trace>
  <inkml:trace contextRef="#ctx0" brushRef="#br0" timeOffset="-42518">1192 8330 638 0,'0'0'139'0,"0"0"59"15,0 0 13-15,0 0-61 16,0 0-53-16,0 0-31 15,0 0-16-15,0 0-26 16,0 0-10-16,0 8-13 16,0 21 3-16,0 5 4 15,9 7-1-15,7-4-4 16,3-6-3-16,-2-5 2 16,-9-9-2-16,6-5-1 15,-5-7-17-15,-9 1-48 16,5-3-90-16,-5-3-113 15,0 0-107-15,0 0-288 16</inkml:trace>
  <inkml:trace contextRef="#ctx0" brushRef="#br0" timeOffset="-42233">1138 8076 355 0,'0'0'445'0,"0"0"-258"16,0 0-40-16,0 0-38 15,0 0-45-15,0 0-32 16,-154 3-17-16,132 28-3 16,22-2-8-16,0-1-3 15,0-5 0-15,8-5-1 16,33-13 0-16,19-5 7 16,1 0 1-16,-1-3 15 0,1-26 11 15,-25 1 4 1,-3 0-17-16,-24 4 0 0,-9 5-8 15,0 4-6-15,0 10-7 16,-25 5-12-16,-14 0-59 16,11 22-65-16,12 19-164 15,16 7-136-15</inkml:trace>
  <inkml:trace contextRef="#ctx0" brushRef="#br0" timeOffset="-41829">1783 8178 298 0,'0'0'669'15,"0"0"-511"-15,0 0-16 0,0 0-6 16,0 0-43-16,0 0-50 16,-57-51-29-16,49 69-14 15,8 21 5-15,0 10 0 16,0 3 3-16,0 1-6 15,0 2-2-15,0 0 2 16,8-7-1-16,8-13-1 16,6-10-8-16,-13-11-34 15,1-8-53-15,-4-6-25 16,-6 0-9-16,0-6 17 0,0-20 35 16,0-5 62-1,-32 2 7-15,-13 4 7 0,7 2 1 16,16 12 3-16,6 2 27 15,13 6-1-15,3 1 10 16,0 2-19-16,0 0-20 16,0 0-1-16,35 0-7 15,54 0 8-15,34-10 0 16,14-6 0-16,-16 0-128 16,-29 9-597-16</inkml:trace>
  <inkml:trace contextRef="#ctx0" brushRef="#br0" timeOffset="-41251">2974 7693 650 0,'0'0'282'0,"0"0"-127"16,0 0 4-16,0 0-39 15,0 0-40-15,0 0-24 16,-162-77 4-16,134 71-18 15,11 6 2-15,7 0-14 0,4 0 1 16,-10 0-8-16,-12 20-9 16,-27 39-7-16,-21 30 3 15,12 26-8-15,4 14-2 16,32 4 6-16,25 2-5 16,3-14 0-16,3-13 0 15,52-17-1-15,11-16 0 16,0-12-4-16,-2-17-16 15,-4-12-42-15,0-11-58 16,-5-9-105-16,-8-8-177 16,8-6-507-16</inkml:trace>
  <inkml:trace contextRef="#ctx0" brushRef="#br0" timeOffset="-40591">3246 8322 925 0,'0'0'220'0,"0"0"-81"16,0 0-4-16,0 0-38 16,0 0-30-16,0 0-38 15,-44-57-9-15,44 57-12 16,0 0-6-16,-6 25-2 0,6 15 0 15,-10 9 10 1,4 2 0-16,6-2-5 0,-3-6-3 16,3-12 2-16,0-11-2 15,0-11-2-15,0-3 0 16,0-6 2-16,0 0 1 16,0 0 2-16,0 0 1 15,0-32 10-15,0-16-3 16,0-21-12-16,0-6 2 15,0-4 2-15,-6-2-5 16,6 7 0-16,-7 23 0 16,7 20 5-16,0 16-4 15,0 15-1-15,0 0-9 16,0 17 0-16,0 32-1 16,32 14 10-16,4-1 0 0,5-1 0 15,-13-16 1 1,10-11-1-16,0-13 1 0,-15-13-5 15,-1-2 7-15,-3-6-4 16,3 0 1-16,16-4 0 16,1-27 6-16,11-14-3 15,-3-9-1-15,-15-1 0 16,4 4 0-16,-17 17-1 16,-7 10-1-16,-2 16 1 15,-4 8-1-15,0 0-2 16,10 0-5-16,0 32-3 15,6 31 6-15,-11 16 3 16,-11 5 2-16,5-5 0 16,-5-1-1-16,17-10-6 0,-3-8-85 15,0-11-91-15,-6-18-191 16,-8-14-608-16</inkml:trace>
  <inkml:trace contextRef="#ctx0" brushRef="#br0" timeOffset="-40163">4400 8115 664 0,'0'0'216'0,"0"0"-87"16,0 0 13-16,0 0-24 15,0 0-7-15,0 0-36 16,-112-150-24-16,81 150-15 15,-16 0-17-15,9 0-11 16,-8 28-6-16,2 12 1 16,25-3-2-16,7 0-2 15,12-3-1-15,0-2-5 16,12-1 5-16,29 1 0 16,11-3 1-16,2 2 1 15,-1-3 0-15,8 1 2 16,-4 0-1-16,-7 0-1 0,-4 2 0 15,-21-3 0 1,-9-2 0-16,-10-3 0 0,-6-6 1 16,0-2-1-16,0-1 1 15,-28 3 4-15,-43 3 8 16,-20-7 0-16,-2 2-7 16,8-6-6-16,11-3-7 15,33-3-63-15,29-3-95 16,12 0-153-16,28-20-243 15</inkml:trace>
  <inkml:trace contextRef="#ctx0" brushRef="#br0" timeOffset="-39525">4639 8261 788 0,'0'0'256'0,"0"0"-62"0,0 0-16 15,0 0-65 1,0 0-42-16,0 0-32 0,0-22-16 15,0 22-15-15,0 37-6 16,0 15 0-16,-7 13 19 16,-2 4-11-16,-13-4-1 15,11-7-2-15,5-15-4 16,0-15-1-16,6-11-1 16,0-11 0-16,0-3-1 15,0-3 4-15,0 0 1 16,0 0 5-16,0-23 1 15,0-26 1-15,0-19-10 0,0-10-1 16,0-4-1-16,6-7 1 16,16 9 0-16,1 6-1 15,2 17 0-15,-3 17-2 16,4 14 0-16,2 14-2 16,5 12-7-16,11 0 4 15,3 23 2-15,-9 20-2 16,-2 6 3-16,-22-1 4 15,-9 4-1-15,-5-4-1 16,0 1-1-16,-10-3 1 16,-35-7 0-16,4-7-4 15,6-12 0-15,16-11-5 16,13-7 10-16,6-2 1 16,0 0 1-16,0 0 0 15,0 0 0-15,0 0-1 0,25 0-7 16,26-2-1-16,2-4 8 15,12 6-1-15,-6 0 0 16,9 0-2-16,-8 17 2 16,-7 12 1-16,-11 2-1 15,-7 6 0-15,-19 3 1 16,-10 0-1-16,-6 1 2 16,0-7 0-16,-57-3 0 15,-35-2-1-15,-26-6-4 16,-19-6-93-16,14-9-81 15,18-8-148-15,36 0-162 16</inkml:trace>
  <inkml:trace contextRef="#ctx0" brushRef="#br0" timeOffset="-39271">5074 7738 878 0,'0'0'222'15,"0"0"-77"-15,0 0-30 16,0 0-51-16,0 0-22 16,305 4 15-16,-192 30-4 15,2 17-6-15,-13 29-14 16,-20 19-4-16,-21 20-10 16,-36 12-6-16,-12-2-3 0,-13-12 2 15,0-9-12-15,-19-16 4 16,-36-12-4-1,-20-17-44-15,-34-14-108 0,-31-13-224 16</inkml:trace>
  <inkml:trace contextRef="#ctx0" brushRef="#br0" timeOffset="-37941">13501 2721 561 0,'0'0'212'0,"0"0"-137"16,0 0 8-16,0 0 19 15,0 0-15-15,0 0-15 16,0 0 21-16,-44 8-25 15,44-8-8-15,0 0 5 16,0 0 3-16,0 0-7 16,0 0-15-16,0-8-14 15,6-12-5-15,13-9-21 16,16-2-2-16,12-7-2 0,14-4-1 16,21-9-2-1,4-7 1-15,13 1 0 0,-7 3 2 16,-16 2 0-16,-16 9-2 15,-28 17 2-15,-15 12 1 16,-17 12-3-16,0 2 4 16,0 0-2-16,0 0-2 15,0 0-2-15,0 0 0 16,0 0 1-16,0 0-3 16,0 0 1-16,-49 8-3 0,-17 6 6 15,-11 4 0 1,17-10-6-16,23-2 0 0,4-6-6 15,17 0 1-15,7 0 1 16,2 0 6-16,7 0 4 16,0 0 0-16,0 0 1 15,0 0-1-15,0-9-6 16,0-8-2-16,0-3 0 16,0 6 4-16,16-1-1 15,6 7 3-15,-6 5-6 16,7 1 5-16,9 2-3 15,12 0 4-15,3 0 0 16,5 8 2-16,-14 12 0 16,-1 8-2-16,-10 4-1 15,-5-1 3-15,-13 3 0 16,-9-2-1-16,0 2-40 16,-3-2-97-16,-58-6-149 0,1-4-175 15</inkml:trace>
  <inkml:trace contextRef="#ctx0" brushRef="#br0" timeOffset="-37462">13999 1451 447 0,'0'0'330'0,"0"0"-134"15,0 0-69-15,0 0-13 16,0 0-26-16,0 0-30 15,0-28-11-15,0 28-23 16,0 0-4-16,0 0-14 16,0 20-6-16,0 14 0 0,-15 12 8 15,-14 0-2 1,4 5 1-16,3-2-2 0,0-7 2 16,11-7-5-16,11-12 0 15,0-11-1-15,0-1-1 16,0-5 0-16,0-6 2 15,0 1-2-15,0-1 1 16,5 4-2-16,39 0 1 16,9-4-9-16,2 2-71 15,-1-2-119-15,-4 0-36 16,-3 0-67-16,8 0-338 16</inkml:trace>
  <inkml:trace contextRef="#ctx0" brushRef="#br0" timeOffset="-36989">14304 1580 441 0,'0'0'184'16,"0"0"-76"-16,0 0-8 15,0 0-18-15,0 0-22 16,0 0 4-16,10-63-22 15,-10 60 11-15,0 1-1 16,0-2-10-16,0 4-9 16,0 0 5-16,0 0-11 15,0 0-22-15,0 0-4 0,0 0-1 16,0 0-1-16,0 0 0 16,-16 0 1-16,0 0 0 15,7 15-2-15,-4 5 2 16,13 6-1-16,0 2-3 15,0-5 2-15,0 0-1 16,0 0-8-16,13-7-6 16,26 3 4-16,-1-5 8 15,-1-3 5-15,-11 3 0 16,-11-2-1-16,-8 8 1 16,-7 2-4-16,0 7-3 15,0 0 7-15,-32-6 0 16,-12-6-1-16,5-3 0 0,1-8 0 15,16 0-27-15,19-6-38 16,3 0-26-16,0 0-7 16,0 0-68-16,32-6-160 15</inkml:trace>
  <inkml:trace contextRef="#ctx0" brushRef="#br0" timeOffset="-36352">14543 1695 238 0,'0'0'198'0,"0"0"-46"15,0 0-2-15,0 0-34 16,0 0-27-16,0 0 6 16,44-72-13-16,-44 72-18 15,0 0-32-15,0 25-24 16,-28 9 49-16,9 7 18 0,6-1-42 16,7 0-8-16,3-2-6 15,-3-4 7-15,6-9-12 16,-7-7-6-16,7-4 0 15,0-8-8-15,0-6 1 16,0 0 4-16,0 0-2 16,0 0 5-16,0 0 0 15,0 0 4-15,0-29 8 16,0-11-20-16,0-6 4 16,13 1-4-16,3-5 0 15,-7 4 3-15,7 3-2 16,6 1 0-16,6 11-1 0,11 5-5 15,15 9 0-15,6 11-3 16,4 3-1 0,-4 3 8-16,-5 0-11 0,-24 9 8 15,-9 14-4-15,-16 0-1 16,-6 3 0-16,0 5-2 16,-22 3-6-16,-15-5 11 15,-9-3-7-15,8-6 11 16,7-6 0-16,9-3 2 15,5-2 1-15,15-4-1 16,2-1-4-16,0-4 4 16,0 3 3-16,0 0-3 15,0-3-3-15,19 5-4 16,25 4 6-16,16 2 2 16,1 9 0-16,-1 6-1 0,-2 2-1 15,-5 7 0-15,-2-1 1 16,-12 0 6-16,-25-5-6 15,-14-6 2-15,0-1 1 16,-37 2-2-16,-69-2 3 16,-26 1-4-16,-33 0-34 15,9-8-239-15,26-4-158 16</inkml:trace>
  <inkml:trace contextRef="#ctx0" brushRef="#br0" timeOffset="-25703">1614 3336 306 0,'0'0'232'0,"0"0"-89"16,0 0-8-16,0 0-24 15,0 0-18-15,0 0-6 16,0 0-12-16,0-9 13 0,0 6-26 16,0-2 4-16,0-1 4 15,0-6-12-15,0-2 0 16,-17-3-46-16,-5-1 7 15,-9-2 6-15,-1 4-21 16,-6-6 7-16,-7-6-1 16,-2-3-5-16,-7-6 7 15,1-8-12-15,-8-13 0 16,10-1 4-16,4 2-1 16,2 4-3-16,19 17 0 15,4 15 3-15,10 10-3 16,9 8 0-16,-10 0 0 15,13 3-2-15,-11 0 2 16,11 0-2-16,0 0 2 0,0 0 0 16,0 0-3-16,0 0 3 15,-6 0 0-15,-10 0-5 16,-6 12 1-16,-3 11 4 16,-3 0 0-16,6-1-1 15,15 1 1-15,4-5 0 16,3-4 0-16,-6 1-3 15,6-10 5-15,0-3-2 16,0-2 0-16,0 0 0 16,0 0 2-16,0 0-2 15,0-20 0-15,0-14 2 16,0-9-1-16,16-8-1 16,12-4 0-16,10 10 2 15,-16 14-2-15,-5 16 0 16,-17 9 0-16,0 6-4 0,0 0 3 15,14 0-4-15,10 0-6 16,13 0 10-16,11 18 0 16,0-1 1-16,18 3-5 15,-6 0 2-15,11 5-77 16,-11-1-61-16,-12-8-106 16,-13-1-132-16</inkml:trace>
  <inkml:trace contextRef="#ctx0" brushRef="#br0" timeOffset="-24909">277 1792 532 0,'0'0'204'0,"0"0"-39"15,0 0-31 1,0 0-15-16,0 0-15 0,0 0-3 16,-16-110-36-16,16 97-6 15,0 1-10-15,0 3-15 16,0-5 4-16,0 9-17 16,-3 2-7-16,-10 3 5 15,-4 0-19-15,-14 0-2 16,-13 0-4-16,6 13 6 15,-11 11 4-15,15-1-4 16,8 1 0-16,20-13-2 16,6-1 2-16,0 2 0 15,0-1 0-15,6 7 1 16,32 4-7-16,11 7 6 16,11-3 0-16,10 6-4 0,-10-7 9 15,0 3-5-15,-12 7 0 16,-10-1 2-16,-9 4-4 15,-14-4 2-15,-8-5 0 16,-7-7 0-16,0 1 0 16,-51 3 0-16,-18-3 3 15,-8-7-1-15,14-6-1 16,11-8-1-16,21-2-28 16,2 0-12-16,20 0-39 15,3 0-51-15,6-17-37 16,0-6-54-16,15-8-45 15,36 2-59-15</inkml:trace>
  <inkml:trace contextRef="#ctx0" brushRef="#br0" timeOffset="-24652">442 2017 376 0,'0'0'218'0,"0"0"-10"16,0 0-30-16,0 0-26 15,0 0-43-15,0 0-24 16,3-8-24-16,-3 8-38 15,6 23-18-15,10 11 45 16,0 6-39-16,-10 6 10 16,0 3-1-16,2-6-19 15,-8-4 11-15,8-10-11 16,0-9-1-16,1-7-8 0,-4-12-46 16,-5-1-21-1,3 0-1-15,-3 0-35 0,8-31-57 16,8-17 7-16,6-15-29 15</inkml:trace>
  <inkml:trace contextRef="#ctx0" brushRef="#br0" timeOffset="-24340">575 1792 518 0,'0'0'161'16,"0"0"-38"-16,0 0-27 0,0 0-32 15,0 0-42 1,0 0-12-16,-25 7 18 0,19 14-22 16,-2 0 6-16,8-10-6 15,0-2 14-15,0-9-5 16,0 0-7-16,0 0 18 16,0-4 22-16,0-10-6 15,0-6-12-15,0 4-11 16,0-2-6-16,0 3 16 15,0 4-18-15,0 2 9 16,0 4-14-16,-14 2-3 16,-13 3-6-16,12 0-2 15,-14 0-31-15,14 14-74 16,8 15-129-16,7 7-288 16</inkml:trace>
  <inkml:trace contextRef="#ctx0" brushRef="#br0" timeOffset="-23416">1023 2049 608 0,'0'0'171'16,"0"0"-23"-16,0 0-27 15,0 0-20-15,0 0-25 16,0 0-5-16,-130-95-32 15,114 93-11-15,10-1 0 0,-7 3-19 16,10 0-7 0,-19 0-2-16,-1 29 0 0,-2 0 4 15,3 2-4-15,-1-3 1 16,11-2 1-16,2-6 5 16,10-3-6-16,0-11-1 15,0 0 0-15,0 0-6 16,0-6 6-16,0 0-7 15,10 2 4-15,18-2 6 16,10 0 3-16,1 0-6 16,-7 0 4-16,5 0-5 15,-5 0 4-15,4 0-3 16,-5 0 5-16,-2 21-2 16,-4 7 15-16,3 8-1 0,-1 8-5 15,-13-1 14-15,8 6-13 16,-5-1-3-16,-1 3 10 15,-3 4-5-15,-7-4 2 16,-6-2-6-16,0-9-9 16,0-9 14-16,0-11-16 15,0-6 4-15,-35-2 4 16,-7-10-2-16,-18-2 5 16,-17 0-8-16,11 0-3 15,3-5 11-15,2-24-11 16,17-2 0-16,19-9 0 15,18-14-2-15,7-6-4 16,10-4-28-16,56-1 17 0,11 11 11 16,5 5 6-16,-2 9 0 15,-11 8-2-15,-2 8 4 16,-13 3-2-16,-10 3 0 16,-17 8 1-16,1 1 7 15,-19 6-7-15,4 3 0 16,3 0-1-16,6 0 4 15,-6 0-6-15,7 20 2 16,-7-3 0-16,-10 3 7 16,-3-3-7-16,3-6 0 15,-6-5 2-15,0-6 0 16,0 0 0-16,7 0-2 16,-7 0 0-16,3 0 7 0,3 0-5 15,0 0-2 1,4 0 3-16,12-17 2 0,10-17-9 15,19-9 4-15,9-11 0 16,3-3 5-16,-8 10-5 16,-17 17 0-16,-16 18-2 15,-7 12-2-15,14 0-2 16,-3 14 0-16,9 18 5 16,3 2-1-16,-7 0 2 15,7 4-2-15,1-7-24 16,-1-8-102-16,9-14-247 15</inkml:trace>
  <inkml:trace contextRef="#ctx0" brushRef="#br0" timeOffset="-22082">2888 1881 658 0,'0'0'206'15,"0"0"-46"-15,0 0-19 16,0 0-31-16,0 0-11 16,0 0-35-16,0-115-8 15,0 115-5-15,0 0-19 16,0 0-5-16,0 0-27 15,0 20 3-15,-7 29-5 16,-2 16 4-16,-7 9 5 16,-3-2-4-16,16-14-1 0,-3-13 7 15,6-13-9 1,0-17 0-16,0-10 2 0,0-5-1 16,0 0-1-16,-8 0 12 15,0-3-9-15,-6-25 11 16,6-18-6-16,8-12-8 15,0-13 8-15,0-12-5 16,0-4-3-16,0-1 0 16,0 3 2-16,0-1 1 15,0 9-3-15,0 13 1 0,0 16-6 16,0 23 5 0,0 12-1-16,0 8-4 15,0 5-10-15,28 0 12 0,20 31-5 16,5 13 8-16,-14 1-3 15,-10 4 0-15,-20-1 2 16,-3-4 0-16,-6-5 1 16,0-4-8-16,0-3 8 15,-15-2 0-15,-23-1 0 16,8-5 1-16,-1-9-1 16,15-2 0-16,10-7 0 15,-1-4-5-15,7-2 3 16,0 0-3-16,0 0 0 15,16 0-18-15,28 0 23 16,11 0-1-16,-5-8 5 0,-12 3-1 16,11 5-3-16,-12 0 0 15,8 0-4-15,2 25 3 16,-19 12 1-16,-8 12 2 16,-13-7-1-16,-7-2 3 15,0-5-4-15,-41-4 0 16,-36 2 6-16,-22-8-5 15,-5-2 0-15,5-3-1 16,22-9-3-16,21-6-4 16,27 0-63-16,20-5-75 15,9 0-30-15,0 0 26 16,15-16-97-16,26-21-52 16,19 1-51-16</inkml:trace>
  <inkml:trace contextRef="#ctx0" brushRef="#br0" timeOffset="-21868">3034 1972 250 0,'0'0'208'15,"0"0"-23"-15,0 0-36 16,0 0-14-16,0 0-29 16,0 0-3-16,83-46 1 15,-83 46-33-15,0 0-14 16,0 0-29-16,0 14-20 16,0 12 33-16,0 8-24 15,0 4-7-15,0 2 17 16,0-6-22-16,0-8 1 15,0-3-6-15,0-9-7 0,3-1-80 16,10-3-177 0,2-7-74-16,8-3-402 0</inkml:trace>
  <inkml:trace contextRef="#ctx0" brushRef="#br0" timeOffset="-21586">3155 1743 31 0,'-29'-20'571'0,"14"7"-420"15,4 4-3-15,6 5-29 16,5 2-42-16,0 2-32 16,0 0-38-16,0 0-6 0,0 0-1 15,0 0 4-15,0 0-4 16,0 0 10-16,0 0-9 15,0 0 5-15,0 0-6 16,5 0 0-16,-2 0-1 16,5 0-9-16,-2 0-13 15,-6 0-47-15,0 0-43 16,0 0-54-16,0 2-145 16</inkml:trace>
  <inkml:trace contextRef="#ctx0" brushRef="#br0" timeOffset="-21004">3425 1818 560 0,'0'0'246'0,"0"0"-85"15,0 0-2-15,0 0-39 16,0 0-7-16,0 0-47 15,6-32-14-15,-6 32-12 0,0 0-13 16,0 0-22-16,0 21-3 16,0 15-1-16,0 16 19 15,0-1-15-15,-6-5 0 16,6-3 4-16,0-9-8 16,0-4 1-16,0-12 0 15,0-6 0-15,0-3-4 16,13-6-22-16,-10-2-49 15,-3 4-53-15,0-5-78 16,0 0-8-16,0 0-160 16</inkml:trace>
  <inkml:trace contextRef="#ctx0" brushRef="#br0" timeOffset="-20679">3285 1660 337 0,'0'0'256'16,"0"0"-122"-16,0 0 7 16,0 0-26-16,0 0-55 15,0 0-47-15,-61-31-8 16,61 41-1-16,0 8-2 16,0-1 6-16,0-5-5 15,0-3 8-15,39-7-1 16,-1-2 38-16,-13 0-1 15,4 0 0-15,-14-11 9 16,-2-12-6-16,-13 0-25 0,0 3 8 16,0 0-17-16,0 3-6 15,0 3 3-15,-28 6-13 16,-1 2-8-16,4 6-17 16,-3 0-95-16,12 16-60 15,16 19-103-15,0 2-312 16</inkml:trace>
  <inkml:trace contextRef="#ctx0" brushRef="#br0" timeOffset="-20214">3721 1666 459 0,'0'0'407'0,"0"0"-231"15,0 0-14-15,0 0 16 16,0 0-77-16,0 0-25 15,63-115-15-15,-57 115-27 16,0 0-9-16,-6 0-15 16,0 0-9-16,0 15-2 15,0 30 5-15,0 13-4 16,0 10 6-16,0-2-2 16,-12-3 5-16,-4-5-9 15,10-10 2-15,6-11 1 16,0-8-3-16,0-12-9 15,0-3-2-15,12-12-32 16,-2-2-6-16,5 0-21 0,-2 0-15 16,-7-5 9-16,-1-18-15 15,-5 3 11-15,0 4 28 16,-11-5-15-16,-27 7 42 16,0 2 16-16,10 6-2 15,5 1 9-15,13 2 4 16,10 1 7-16,0-4 38 15,0 2-8-15,10-6-13 16,73-11-6-16,47-11 4 16,23-2 11-16,-10 4-35 15,-41 12 0-15,-42 13-42 16,-38 5-138-16,-22 0-151 16</inkml:trace>
  <inkml:trace contextRef="#ctx0" brushRef="#br1" timeOffset="32684">21716 7107 558 0,'0'0'293'16,"0"0"-90"-16,0 0-16 0,0 0-34 16,0 0-32-16,0 0-54 15,0 0-12 1,-22-77-11-16,22 77-10 0,0 0-8 16,0 0-5-16,0 0-11 15,0 0 12-15,0 0-20 16,0 0 1-16,0 0-3 15,0 20-11-15,0 16 11 16,0 13 2-16,0 6-2 16,0-1 6-16,0 2-5 15,0 2-2-15,0-1-4 16,0-8-35-16,0-3-32 16,0-15-72-16,0-8-172 15,0-3-254-15</inkml:trace>
  <inkml:trace contextRef="#ctx0" brushRef="#br1" timeOffset="33450">21992 7176 565 0,'0'0'246'16,"0"0"-91"-16,0 0-33 15,0 0-24-15,0 0-38 16,0 0-39-16,54-90 1 16,7 82-13-16,-1 5 2 0,1 3 1 15,-14 0-7-15,-9 0-2 16,-16 6-3-16,-11 16-3 16,-6 7-1-16,-5 0 8 15,0 8 2-15,0-2 5 16,-38-1-10-16,-6 9 4 15,6-6-3-15,-4-3 1 16,20-8-3-16,15-12 0 16,7-8 0-16,0-2-15 15,16-4 6-15,36 0 9 16,5-7 2-16,9-18 4 16,-2-1 4-16,-4-6-9 15,9-9 15-15,-8-1 5 16,-1-9 18-16,-8-1 5 0,-27 4-16 15,-12 5-11-15,-13 5 21 16,0 7-23-16,0 11 16 16,0 9-7-16,0 5-15 15,-13 3 9-15,7 3-18 16,3 0-8-16,-20 0 1 16,-5 3-3-16,-5 17 10 15,5 3 0-15,12 0 3 16,16-1-8-16,0 4 2 15,0 3-7-15,16 2 5 16,19 3 1-16,7 1 3 16,2-1-5-16,0-2 1 0,-6-1 2 15,-5-2 2-15,-11-6 1 16,-16 0-3-16,-3-7 3 16,-3-2 0-16,0-2-2 15,-3-3 2-15,-47-1 0 16,-11-4 0-16,4-2 1 15,-1-2 9-15,17 0-10 16,13-6 3-16,12-19-3 16,16-9 1-16,0-15-3 15,38-11-4-15,60-6-2 16,19 6-33-16,-2 20-45 16,-20 26-21-16,-38 14-6 15,-13 0-72-15,-11 14-39 0,-5 12-254 16</inkml:trace>
  <inkml:trace contextRef="#ctx0" brushRef="#br1" timeOffset="33754">23545 7258 572 0,'0'0'262'15,"0"0"-107"-15,0 0-25 16,0 0-13-16,0 0-36 0,0 0-42 16,-108-23-22-1,125 21-13-15,37 2 8 0,13 0-1 16,9 0 0-16,7-6-4 16,-5-3-6-16,12-6 5 15,-21 2-6-15,-15 1-25 16,-15 4-58-16,-23 2-64 15,-16-1-8-15,0 2 28 16,0 3-55-16,-10-1-48 16,-26 0-16-16</inkml:trace>
  <inkml:trace contextRef="#ctx0" brushRef="#br1" timeOffset="33992">23955 7118 137 0,'0'0'264'0,"0"0"-79"15,0 0-17-15,0 0-31 16,0 0-15-16,0 0-3 0,-92-60-19 15,86 57-2-15,6 3-33 16,0 0-26-16,0 0-32 16,-7 12-1-16,4 22 5 15,-3 9-4-15,6-2-6 16,0-2 7-16,0-2-7 16,0-2 3-16,0-4-4 15,0-3 0-15,0-5-2 16,9-6 2-16,13-3-99 15,17-8-63-15,9-6-128 0,13 0-33 16,5-12-174 0</inkml:trace>
  <inkml:trace contextRef="#ctx0" brushRef="#br1" timeOffset="34605">24276 7253 274 0,'0'0'272'0,"0"0"-84"0,0 0-24 15,0 0-32-15,0 0-23 16,0 0-26-16,-28-77 7 15,18 77-3-15,4 0-22 16,6 0-29-16,-6 0-31 16,6 0-5-16,-3 19-3 15,-4 10 3-15,7 3 4 16,0-1-2-16,0-8 0 16,22-3-2-16,10-6 1 15,6-5-1-15,-7-9 0 0,15 0 0 16,-9 0 8-1,11 0-4-15,-3-23 1 0,-14-3-1 16,4-4-2-16,-19 3 10 16,0-5-4-16,-7-2 8 15,-3 5 9-15,-6 4-17 16,0 7 1-16,0 10 0 16,0 5-9-16,0 3 3 15,-15 0-3-15,-14 5-10 16,-2 24 9-16,-1 9 2 15,15-5 1-15,17 3-2 16,0-8-4-16,0-3 1 0,27-7-8 16,26-12 1-1,15-6 3-15,10 0 1 0,18-4 3 16,-11-18 1-16,-8-4 4 16,-23-3 0-16,-15 6-1 15,-25-4-1-15,0-3 8 16,-14 4-2-16,0-2 11 15,0 8-4-15,-23 8-12 16,-31 10 13-16,1 2-14 16,-8 0 3-16,10 28-8 15,20 9 6-15,9 7-4 16,14-2 3-16,8 1 0 16,0 0 0-16,14-6 1 15,24-5-1-15,9-4 0 16,8-8-27-16,5-10-42 0,6-9-116 15,4-1-168 1,12 0-569-16</inkml:trace>
  <inkml:trace contextRef="#ctx0" brushRef="#br1" timeOffset="34839">26052 7393 701 0,'0'0'257'0,"0"0"-128"16,0 0 0-16,0 0-41 0,0 0-17 15,-140 148-33-15,128-102-11 16,-4 3-4-16,-6-4-20 16,2-5-1-16,-15 1-2 15,-3-7-37-15,7-9-186 16,-2-5-264-16</inkml:trace>
  <inkml:trace contextRef="#ctx0" brushRef="#br1" timeOffset="35406">26370 6915 719 0,'0'0'242'0,"0"0"-38"16,0 0-36-16,0 0-43 15,0 0-32-15,0 0-35 16,-74-117-21-16,58 117 2 16,-6 9-28-16,-15 28-8 15,-1 17 11-15,-3 6-6 16,5 3 6-16,20 0-10 0,7 0-2 15,9 0 6-15,0-6-4 16,0-3-5-16,0-8 1 16,0-6-22-16,0-6-42 15,0-3-76-15,0-11-119 16,-7-2-215-16</inkml:trace>
  <inkml:trace contextRef="#ctx0" brushRef="#br1" timeOffset="36113">26265 7004 506 0,'0'0'206'0,"0"0"-40"0,0 0-37 16,0 0-57-16,0 0-28 15,0 0-2-15,158-69-5 16,-109 63 1-16,-5 4 0 15,0 2-20-15,-12 0 5 16,-9 0-14-16,-7 5-9 16,-13 24 9-16,-3 5-8 15,0 13 4-15,-42 0 12 16,-12 5-14-16,-7 2 0 16,11-5 2-16,18-6-3 15,10-12 3-15,19-11-5 0,3-8 0 16,0-9-6-1,19-3 12-15,31 0-6 0,27-6 16 16,16-29-15-16,7-10 7 16,6-7-8-16,-15 3 0 15,-5-4 13-15,-18 0-2 16,-15 8 13-16,-21 2 2 16,-13 12-1-16,-16 8 8 15,-3 0-3-15,0 12-13 16,0 2 7-16,-22 4-22 15,-16 5 2-15,-1 0-4 16,1 0 1-16,13 0-3 16,9 2 1-16,10 10-3 15,6 5 1-15,0 3 2 0,0 6 1 16,47-1 1-16,11 9-1 16,-4-2 4-16,-7 2-4 15,-3 3 0-15,-5-5-2 16,-14-7 3-16,-3 1-2 15,-6-3 0-15,-10-5 0 16,-6-4-4-16,0 0 4 16,0-6-7-16,-28-3 8 15,-13-1 2-15,-9-4 1 16,-5 0 1-16,14 0-3 16,6-11 7-16,12-12-8 15,23 3 0-15,0-14-2 16,14-1-2-16,46-2-32 0,3 0-27 15,-2 11-73-15,5 3-58 16,-11 9-154-16</inkml:trace>
  <inkml:trace contextRef="#ctx0" brushRef="#br1" timeOffset="36342">27646 7078 541 0,'0'0'184'0,"0"0"-54"15,0 0-6-15,0 0-65 16,0 0-27-16,0 0-12 16,71 0 12-16,-24 0-3 15,5 0-24-15,-8 0-5 16,-25 0-116-16,-13 0-509 15</inkml:trace>
  <inkml:trace contextRef="#ctx0" brushRef="#br1" timeOffset="37049">28098 6975 732 0,'0'0'217'0,"0"0"-36"16,0 0-32-16,0 0-25 15,0 0-54-15,0 0-22 16,23-8-14-16,-23 8-19 16,0 0 8-16,0 0-14 15,0 0-5-15,8 0-4 16,-2 11-4-16,5 6 4 15,2 9 0-15,-4 3 1 16,4-4 1-16,2-5 0 16,-5-2-2-16,-4-13 0 15,0-2 2-15,-2 0-3 0,2-3 1 16,0 0 0-16,16 0 4 16,-6-3-1-16,3-11 3 15,4-4-2-15,-10-2-3 16,3-3 7-16,-7 3-8 15,-3 0 0-15,-6-2 14 16,0 5-9-16,0-1 2 16,0 7 1-16,0 5-8 15,0 6 8-15,0 0-8 16,0 0-6-16,-6 0 3 16,6 23-7-16,0 6 10 15,0-1 0-15,0-5-6 16,35-8 4-16,18-7-19 0,-4-8 12 15,11 0 4-15,-7 0 7 16,2-12-2-16,-1-10 0 16,-9-4 3-16,-17 0 1 15,-9-3-4-15,-6 1 0 16,-13 3 14-16,0 2-5 16,0 8-1-16,0 9 0 15,-13 6-2-15,10 0-5 16,-10 0-1-16,-12 21-11 15,-11 18 11-15,5 10 0 16,9-6 0-16,19-6 1 16,3-8 1-16,0-7-4 0,0-5 1 15,25-5-13-15,14-6-27 16,-1-6-63-16,6 0-108 16,-19 0-165-16</inkml:trace>
  <inkml:trace contextRef="#ctx0" brushRef="#br1" timeOffset="42529">12968 8868 651 0,'0'0'254'0,"0"0"-100"0,0 0-33 16,0 0-14-16,0 0-31 15,0 0-22-15,0 0-3 16,-22 0-7-16,5 3 7 16,-11-1-12-16,-4 4-10 15,-6-3-10-15,-7 6-1 16,4-1-8-16,-10 3-1 16,3 1-3-16,1-4-1 15,3 4-3-15,6-6 1 16,16 0-1-16,11-2-1 15,11-4-1-15,0 0 0 16,0 0 1-16,0 0-2 16,0 0 4-16,0 0-2 15,0 0-1-15,0 4 2 16,0-4 0-16,0 0 0 0,0 3 0 16,0-3 3-16,0 8-1 15,0 10-4-15,0 3 1 16,0 6 16-16,19 4-9 15,1 0 4-15,-1 7 1 16,0-1-6-16,-10 3 2 16,-2 3-2-16,-7 9 1 15,3 2 0-15,-3 6 1 16,6 3 1-16,0 6-10 16,10 5 8-16,6 4-6 15,5-1 2-15,-5-3-3 16,0-6-1-16,0-11 1 0,-6-11 2 15,-1-5-1 1,-2-10 3-16,3-3-4 0,-13-4 3 16,17-5 0-16,-18-1-4 15,4-4 0-15,2-6 3 16,-8-4-3-16,3-2 2 16,3-2-1-16,10 3-1 15,0 0 0-15,12-1-1 16,16-2 1-16,-3 0 0 15,14 0 0-15,-17 0 0 16,1 0-7-16,-6-2-26 16,6-10-14-16,-1 1-25 15,9 0-39-15,2 5-112 0,-5 3-304 16</inkml:trace>
  <inkml:trace contextRef="#ctx0" brushRef="#br1" timeOffset="42864">13419 9579 789 0,'0'0'165'0,"0"0"-46"16,0 0 24-16,0 0-9 16,0 0-45-16,0 0-39 15,-39-14-10-15,39 12-13 16,0-4-16-16,64-3-9 16,12-5 8-16,29 0-5 15,-3 2-3-15,10-2-2 16,-15 2-5-16,-10 4-48 15,-34 6-76-15,-21 2-121 16,-26-4-126-16</inkml:trace>
  <inkml:trace contextRef="#ctx0" brushRef="#br1" timeOffset="43172">14120 9308 855 0,'0'0'199'16,"0"0"-36"-16,0 0-19 15,0 0-45-15,0 0-15 16,0 0-15-16,-12-29-24 16,12 29-13-16,0 0-13 15,0 0-5-15,0 0-6 16,0 12-8-16,0 14 4 0,22 8 3 15,6 6 1-15,-6 2-3 16,-2 7-3-16,-7 3 2 16,-4 2-4-16,-2-3-1 15,-1 4-15-15,3-6-29 16,-2-12-68-16,2-10-91 16,-2-3-238-16</inkml:trace>
  <inkml:trace contextRef="#ctx0" brushRef="#br1" timeOffset="43991">14636 9376 502 0,'0'0'426'0,"0"0"-265"15,0 0-23-15,0 0-14 16,0 0-53-16,0 0-22 15,-65-142-24-15,88 124-10 16,14 7-2-16,2 8-12 16,2 3-2-16,10 0-3 15,-3 6 3-15,-1 22 1 16,-2 7 0-16,-6 2 4 16,-17 2-7-16,-13 2 4 15,-9 8-2-15,0 4-1 0,-17 11 1 16,-43-1 1-1,-3-9 1-15,10-15 0 0,20-15 0 16,33-18-1-16,0-6-4 16,0 0 3-16,55-4-3 15,14-23 4-15,16-14 8 16,8-6-3-16,-4 0 0 16,-13 7 4-16,-15 2-1 15,-7 6 3-15,-17 1 11 16,-4 9 0-16,-11 2-2 15,-19 4 1-15,-3 3-2 16,0 5 3-16,0 1-8 16,0 0-3-16,-3 1-9 15,-19 3 2-15,-6 3 0 16,-5 0-4-16,8 0 0 0,-10 0-1 16,13 11-5-16,5 9 6 15,9 3-1-15,8-3 0 16,0 3-2-16,5 0 4 15,37 0-6-15,12-1 5 16,7 2-3-16,-1 1 1 16,1-5 1-16,-1 6 1 15,-19 0 2-15,-4-4 0 16,-13 7-2-16,-13-5-1 16,-11-2-1-16,0 0-1 0,0 2 3 15,-11-4 5 1,-38-8-4-16,-4-2 1 0,-7-6-1 15,-8-4 4-15,7 0-4 16,14 0 0-16,15-9-1 16,10-14 7-16,22-3-7 15,0-3 0-15,0-2-3 16,22-6-3-16,26-6 6 16,19-6 0-16,12-4-2 15,-2 4-1-15,-17 9-9 16,-16 11-5-16,-35 17-10 15,-9 11-54-15,0 1-72 16,-14 0-229-16,-29 0-420 16</inkml:trace>
  <inkml:trace contextRef="#ctx0" brushRef="#br1" timeOffset="45653">16719 9703 420 0,'0'0'466'0,"0"0"-290"0,0 0-11 16,0 0-38 0,0 0-49-16,0 0-22 0,0-9-24 15,0 24-13-15,-13 12 3 16,-18 11 10-16,-1 2-9 15,-18 1-15-15,1 1-1 16,-11 3-7-16,7 4-1 16,14-3-45-16,23-6-99 15,16-9-191-15,38-10-216 16</inkml:trace>
  <inkml:trace contextRef="#ctx0" brushRef="#br1" timeOffset="45985">17528 9376 809 0,'0'0'225'16,"0"0"-14"-16,0 0-47 15,0 0-62-15,0 0-10 16,0 0-35-16,-91-97-12 15,85 97-4-15,6 0-15 16,-7 0-12-16,7 0-5 16,0 0-6-16,0 14-2 15,-9 27-1-15,3 7 4 0,-4 13-2 16,10-2 1-16,0 4 0 16,0 3-2-1,0-3 0-15,0-9-1 0,25-5-19 16,10-11-42-16,-2-10-53 15,3-8-100-15,-9-6-131 16,-5-5-119-16</inkml:trace>
  <inkml:trace contextRef="#ctx0" brushRef="#br1" timeOffset="46789">17860 9391 878 0,'0'0'165'16,"0"0"-21"-16,0 0-21 15,0 0-36-15,0 0-26 16,0 0-22-16,-16-80-16 16,63 66-13-16,13-4-4 15,7 10 1-15,3 5-5 16,-3 3-1-16,-13 0-1 15,-13 0 0-15,-5 23-2 16,-14 3 1-16,-3 11 2 16,-19 2-1-16,0 5 1 15,-16 1 1-15,-39 1 1 0,-5-3 0 16,7-11-2 0,20-13 3-16,17-7-4 0,16-12 0 15,0 0 0-15,0 0-1 16,11 0-3-16,42 0 3 15,14 0 1-15,25-3 6 16,23-28-1-16,14-12-2 16,8-12 3-16,-7 1-1 15,-15-6 7-15,-16 3-5 16,-14-3 6-16,-24 5-4 16,-23 15 12-16,-35 12-6 15,-3 13 7-15,0 5-5 0,-49 6-10 16,-4 4-5-16,-7 0 3 15,11 0-2-15,12 4-3 16,2 12-2-16,3 10 2 16,7 9-5-16,8 1 5 15,11 7-1-15,6 0 0 16,0-3 0-16,17 1 1 16,43-5 0-16,9-1 0 15,14-7-2-15,-4-2 2 16,-5-3 2-16,-21 0-2 15,-12-6 0-15,-19-5 0 16,-8-1-1-16,-14-4 1 16,0 0-2-16,0 2-3 15,-50 0 5-15,-30-1 0 16,-19-8 8-16,11 0-8 0,17 0 4 16,17 0-3-16,17-12-1 15,13-4 0-15,24-7 1 16,0-9-4-16,8-17-2 15,74-16-3-15,14-4-1 16,14 3-23-16,-14 20 11 16,-24 18-1-16,-30 14-2 15,-20 8-26-15,-6 6-72 16,-10 0-113-16,1 0-132 16</inkml:trace>
  <inkml:trace contextRef="#ctx0" brushRef="#br1" timeOffset="47274">19723 8758 531 0,'0'0'344'0,"0"0"-176"15,0 0 0-15,0 0-24 16,0 0-46-16,0 0-32 15,-118-87-9-15,118 81-25 16,0-6-28-16,41-2 4 16,20-10-7-16,21 6 8 15,-18 3-1-15,-4 3 0 0,-14 3-3 16,-21 7 5 0,-13 2 2-16,-12 0-1 0,0 0-4 15,0 0 5-15,0 14-7 16,7 28-3-16,9 25 12 15,-1 16 5-15,7 11-5 16,5 9 0-16,-5 5-1 16,0-4-2-16,-16 1 0 15,-6-4-8-15,0-4-2 16,0-6 2-16,0-8 2 16,0-11-4-16,0-13-1 15,0-15 1-15,0-15-1 0,0-13 1 16,0-7-1-1,0-4 3-15,0-1 0 0,0-4-2 16,-12 2-1-16,-37 1-1 16,-42 3-28-16,-30 5-67 15,-25 4-87-15,-35 1-241 16</inkml:trace>
  <inkml:trace contextRef="#ctx0" brushRef="#br1" timeOffset="64023">16307 10074 1004 0,'0'0'179'0,"0"0"-70"16,0 0 19-16,0 0-43 15,0 0-34-15,0 0-23 16,0-6-7-16,0 26-11 16,0 12 4-16,0 13 10 0,0 16 0 15,9 10-11-15,7 6 3 16,-4 0-4-16,-2 4 0 15,2-10-5-15,-12-8 2 16,4-17-5 0,-4-12 1-16,6-17-5 0,-6-11 5 15,0-3-3-15,0-3-2 16,0 0 4-16,0 0 2 16,0-9 8-16,0-25-3 15,-44-7-9-15,-11-4 0 16,11 3-1-16,3 13 0 15,3 6 1-15,10 15-1 16,11 5-1-16,1 3 0 16,7 0-1-16,-10 3-4 15,3 25-3-15,13 6 7 0,3-2-6 16,0-1 2-16,16-5 5 16,31-2-2-16,20-9 1 15,18-3 1-15,24-12-1 16,21 0 2-16,19-40 0 15,-3-11 2-15,-15 0-1 16,-33 2-2-16,-45 17 0 16,-36 12-19-16,-17 20-45 15,-83 0-79-15,-95 29-384 16</inkml:trace>
  <inkml:trace contextRef="#ctx0" brushRef="#br1" timeOffset="138404">2990 5057 723 0,'0'0'139'16,"0"0"-56"-16,0 0 39 16,0 0 6-16,0 0-32 15,0 0-10-15,0 0-19 16,-3-3-1-16,3 3-31 16,0 0-10-16,0 0 14 15,0 0-31-15,0 0-2 16,0 3-1-16,0 24-3 15,0 11 19-15,0 8-5 0,0-9-12 16,0 1 11 0,0-4-14-16,0-3-1 0,3 1 1 15,-3-1 3 1,6 0 1-16,-6 1-5 0,6-6 0 16,-3-13-2-16,4-1 6 15,-1-6-4-15,0-2 0 16,-6-4 6-16,10 0-12 15,-4 0 6-15,16 0 0 16,16 0-4-16,10 0 9 16,28 0-5-16,17 0 1 15,28 0 4-15,25 0 2 16,28 0-7-16,10-6 0 16,7-6-2-16,-14 1 2 0,-7 0 0 15,-5 4-4 1,-13 1 11-16,4 1-9 0,-4 5 2 15,1-3 0-15,-1 3-2 16,7 0 2-16,-3-2-1 16,3-3-2-16,9 0 6 15,0 3-13-15,-9-1 10 16,-4 3 0-16,-8-3-1 16,-4 3 3-16,-7 0-2 15,4 0 0-15,6 0 3 16,13 0-5-16,9 0 2 15,13 0 0-15,11 0 1 16,-8 0 2-16,-7 0-3 0,-12 6 0 16,-15 1 0-1,-1-2-5-15,-3-5 5 0,7 0 0 16,2 0-1-16,10 0 1 16,-3 0 0-16,-3 0 0 15,-13 0 4-15,-6 0-9 16,-3 0 5-16,0 0 0 15,-1 0 2-15,1 0-2 16,-3 0 0-16,1-6-3 16,-8 2 7-16,-9 4-4 15,-19 0 0-15,-14 0 0 16,-8 0-5-16,-11 0 7 0,-3 0-2 16,11 0 0-1,-5 0 3-15,18 0-3 0,10 0 0 16,2 0 0-16,0 0 0 15,0 0 1-15,-20 0-1 16,4 0 0-16,-20 0 3 16,-2 0-9-16,-11 5 6 15,-12 0 0-15,-6-3-6 16,-7-2 6-16,5 0 0 16,-15 0-2-16,1 0 4 15,-3 0-4-15,-10 0 2 16,-3 0 0-16,0 0-2 15,0 0 7-15,0 0-5 16,0 0 0-16,0 0 2 16,0 0 0-16,6 0-2 0,0 0 0 15,-6-2-3-15,7-4 7 16,-7 0-5-16,3 0 1 16,-3-2 0-16,6-1 0 15,1-3 0-15,-7 1 0 16,3-7 0-16,3-4 0 15,0 0 0-15,4-2-1 16,-4 4 4-16,0-5-3 16,-6 1 0-16,0-1-32 15,-22 5-55-15,-82 3-178 16,-59 6-675-16</inkml:trace>
  <inkml:trace contextRef="#ctx0" brushRef="#br1" timeOffset="158805">25331 11264 197 0,'0'0'0'16,"0"0"-23"-16,0 0-46 15,0 0 36-15,0 0 33 16,0 0-3-16,-121 0 1 16,121 0-35-16</inkml:trace>
  <inkml:trace contextRef="#ctx0" brushRef="#br2" timeOffset="163679">24347 11220 684 0,'0'0'137'0,"0"0"22"16,0 0-16-16,0 0-9 15,0 0-16-15,0 0-43 16,-277-94 13-16,255 91-38 16,8 3-10-16,14 0 1 15,0 0-32-15,0 0-3 16,19 38-6-16,58 21 6 16,25 22 4-16,35 8 3 15,15-6-6-15,10 2 14 0,13 1-16 16,-7-12-3-16,-6 0 5 15,-10-14-3-15,-9-4-2 16,-25-11-2-16,-25-8 0 16,-18-12-1-16,-30-10-4 15,-14 2-28-15,-17-11-12 16,-14 5-55-16,0-2-84 16,0-1-157-16,-39 1-426 15</inkml:trace>
  <inkml:trace contextRef="#ctx0" brushRef="#br2" timeOffset="164016">25585 10980 717 0,'0'0'232'0,"0"0"-106"15,0 0-4-15,0 0-20 16,0 0-15-16,0 0-15 16,7-88-35-16,-7 88-5 15,0 46-19-15,-52 25-7 16,-39 24 59-16,-18 19-28 16,1 6-14-16,4 5 6 0,8 5-17 15,7-5 2 1,26-7 0-16,12-21-12 0,20-20 0 15,14-20-1-15,11-20-1 16,6-11-25-16,0-18-43 16,0-2-32-16,-16 6-66 15,-22-12-208-15</inkml:trace>
  <inkml:trace contextRef="#ctx0" brushRef="#br2" timeOffset="167213">4394 12862 500 0,'0'0'408'16,"0"0"-228"-16,0 0-5 15,0 0-24-15,0 0-38 16,0 0-31-16,0 0-34 16,59-23-12-16,-59 23-7 0,0-3-6 15,0 3-4-15,-34 0-4 16,-23 0-1-16,-9 0-10 16,2 0-1-16,13 0-3 15,6 0 5-15,10 0-5 16,0 0 1-16,20 0 0 15,-1 0-1-15,5 0-1 16,11 0-8-16,0 0 9 16,0 0-2-16,0 0 1 15,0 20-3-15,0 17 4 16,0 9 2-16,0 10-1 16,0 11 3-16,0 16 5 15,0 3 1-15,0 3-4 0,0-10 4 16,0-5 4-16,0-5-3 15,0-9-3-15,0 0 3 16,0 0-2-16,0-2 0 16,0-7-4-16,0-6 0 15,0-7 0-15,0-13 1 16,0-13-4-16,0-4 0 16,0-8 1-16,0 0 0 15,0 0-1-15,0 0 4 16,0 0-5-16,5 0 2 15,1 0-2-15,0 0-1 16,16 0 0-16,10 0-2 0,23 0 2 16,8 0 4-1,3 0 2-15,1 0-5 0,3 0 0 16,-6 0-1-16,-14 0-12 16,-18 0-32-16,-23 0-39 15,-9 4-31-15,0 10-63 16,0-3-178-16,0-11-300 15</inkml:trace>
  <inkml:trace contextRef="#ctx0" brushRef="#br2" timeOffset="167579">4931 13594 792 0,'0'0'162'16,"0"0"-36"-16,0 0 8 15,0 0 1-15,0 0-48 16,0 0-15-16,-134-6-28 15,134 6-2-15,0 0-12 16,0 0-1-16,0 0-8 16,3 0-17-16,48 0-4 0,12-6 0 15,26-2 9-15,-10 2-8 16,-11 0 3-16,-15 6-4 16,-28 0-13-1,-6 0-70-15,-8 0-67 0,-11 0-121 16,0 0-223-16</inkml:trace>
  <inkml:trace contextRef="#ctx0" brushRef="#br2" timeOffset="167879">5547 13256 776 0,'0'0'279'0,"0"0"-88"0,0 0-15 15,0 0-57-15,0 0-45 16,0 0-22-16,-17-31-18 16,17 31-4-16,0 0-14 15,0 0-13-15,0 31-2 16,0 15 19-16,27-1-1 16,1 4-5-16,-6-3-9 15,-3-7 3-15,-6-1-7 16,-4-12 5-16,-3-3-6 15,-6-3-3-15,0-3-42 16,0 0-40-16,-31 0-66 0,9 3-203 16,22-2-546-1</inkml:trace>
  <inkml:trace contextRef="#ctx0" brushRef="#br2" timeOffset="168682">5928 13239 692 0,'0'0'350'15,"0"0"-195"-15,0 0 10 16,0 0-32-16,0 0-64 0,0 0-15 16,25-97-15-1,-3 85-10-15,-5 4-5 0,11 2-15 16,4-5-3-16,-1 11-3 15,15 0-3-15,-9 0 0 16,8 0 0-16,-8 25 1 16,-10 7-1-16,-5 11-3 15,-22 8-2-15,0 1 4 16,0 11 0-16,-61-12-2 16,7 0 3-16,7-19-8 15,17-15 6-15,21-3-5 16,9-14-1-16,0 3 0 15,0-3 4-15,0 0-3 16,25 0 2-16,20 0 5 16,19-17 6-16,25-17-2 0,-4-12-1 15,8 0-1-15,-10-5-1 16,-20 8 5-16,-19 3-5 16,-11 9 3-16,-22 2 10 15,-11 6 7-15,0 12-5 16,0-3-8-16,-22 8 3 15,0 0-5-15,-3 6-3 16,6 0-3-16,9 0-4 16,1 0-5-16,-13 8 4 15,-8 18 5-15,8 9 0 16,6-1 0-16,16-12 0 16,0 1-2-16,7 0-5 0,37 2 5 15,11-4-2 1,-2 4 4-16,7 1 0 0,1 1-3 15,-20-9 2-15,-3 0 1 16,-15-6 0-16,-13 2 0 16,-10-2 0-16,0 2-3 15,0 3-1-15,-49 3 2 16,-20-6 4-16,-8-2 1 16,1-12 1-16,15 0-4 15,17 0 7-15,19-6-5 0,25-14-1 16,0-11 2-1,9-9-2-15,68-9-1 16,21-14 0-16,7-3-3 16,7-6-5-16,-24 19-12 0,-27 15-9 15,-36 24-31-15,-12 14-40 16,-13 0-140-16,0 32-130 16</inkml:trace>
  <inkml:trace contextRef="#ctx0" brushRef="#br2" timeOffset="169253">7374 13556 488 0,'0'0'498'16,"0"0"-340"-16,0 0-4 15,0 0-25-15,0 0-50 16,0 0-32-16,25-39-17 16,-25 39 8-16,0 0-9 15,0 14-6-15,0 17-10 16,-25 3 40-16,-21 15-19 16,-7-6-11-16,-13 3-11 0,-5 5-5 15,-14-5 0 1,-14-1-2-16,0-2-5 0,30-11-23 15,20-6-56-15,37-9-26 16,12-3-100-16,17-14-152 16,80 0-637-16</inkml:trace>
  <inkml:trace contextRef="#ctx0" brushRef="#br2" timeOffset="169896">7863 13156 673 0,'0'0'295'0,"0"0"-106"16,0 0-6-16,0 0-34 16,0 0-43-16,0 0-26 15,0-137-15-15,0 131-20 16,0 6-10-16,-13 0 0 15,10 0-9-15,3 0-11 16,-13 0 0-16,13 0-2 16,-3 0-12-16,-3 23-1 0,6 15 5 15,0 13 13-15,0 0-10 16,0 9-8-16,0 6 8 16,0-2-7-16,0-2 3 15,0-9-3-15,0-3 2 16,0-13-3-16,0-11 0 15,0-6-20-15,0-4-41 16,0 5-14-16,-22-7-24 16,-8-2-25-16,14-1-124 15,16-11-123-15,0 0-486 16</inkml:trace>
  <inkml:trace contextRef="#ctx0" brushRef="#br2" timeOffset="170337">8301 13120 1005 0,'0'0'128'16,"0"0"19"-16,0 0-20 15,0 0-36-15,0 0-48 16,0 0-22-16,0-46-1 15,44 38-10-15,8 4 2 16,-5 4 2-16,-3 0-8 0,-3 0 2 16,-3 3-4-16,-8 24 0 15,-24 17-3-15,-6 13-1 16,0 6 7-16,-52 1 11 16,-17-8 5-1,9-10-1-15,12-20-8 0,13-11 2 16,32-5-2-16,-4-10-8 15,7 0 0-15,0 0-2 16,0 0 3-16,0 0-7 16,0 6 1-16,0-6-1 15,0 2 0-15,0 5 3 16,7-4-1-16,24-1 1 16,7-2-3-16,1 0-2 15,-1 0-33-15,6 0-34 0,3 0-50 16,8-8-150-16,-1 2-277 15</inkml:trace>
  <inkml:trace contextRef="#ctx0" brushRef="#br2" timeOffset="170918">8971 13142 935 0,'0'0'167'16,"0"0"-10"-16,0 0-13 16,0 0-53-16,0 0-33 0,0 0-9 15,-32-32 9-15,20 27-24 16,2 2-13-16,-2-3-8 16,12 6 3-16,0-4 0 15,0 3 2-15,0 1-14 16,0-4 1-16,0 4-3 15,0-2 0-15,0 2 0 16,0 0 2-16,0-6-2 16,0 6 2-16,0-8-4 15,6 2 3-15,26 0-1 16,12 0-2-16,9-5 0 16,8 2 3-16,-7 4 0 0,-3-2-3 15,-3 5 0 1,-17-1 2-16,-9 3-2 0,-9 0-1 15,-2 0 0-15,-5 0 1 16,3 0-1-16,-2 0-1 16,8 5 2-16,-5 13 0 15,6 9 2-15,-4 12 0 16,-5 1 1-16,-7 8 0 16,0 4 1-16,0-1-2 15,-7-5 0-15,-9-6 1 16,4-6 1-16,9-8-3 15,3-5 0-15,0-11-1 16,0-4-2-16,0-4-3 16,0-2-28-16,0 4-25 15,0-4-33-15,0 0-50 0,0 0-99 16,0 0-97-16,-13 0-177 16</inkml:trace>
  <inkml:trace contextRef="#ctx0" brushRef="#br2" timeOffset="171088">9063 13391 449 0,'0'0'306'0,"0"0"-119"16,0 0-27-16,0 0-20 15,0 0-42-15,0 0-45 16,38-46-19-16,55 29 3 16,33-9-20-16,-8 0-10 15,3-5-7-15,-29 11-89 0,-29 0-180 16,-17 8-250-16</inkml:trace>
  <inkml:trace contextRef="#ctx0" brushRef="#br2" timeOffset="171720">9651 12558 994 0,'0'0'124'0,"0"0"-22"16,0 0 9-16,0 0-1 15,0 0-59-15,0 0-20 16,140-148 12-16,-89 128-16 16,-4 3-5-16,-3 4 6 15,-5 6-6-15,-14-4-5 16,-3 11 2-16,-6 0 0 16,-3 0-8-16,-4 0 9 0,7 0-3 15,-2 0-10 1,-5 11 2-16,4 12 2 0,2 11 8 15,-5 3-7-15,3 15 0 16,-4-1 11-16,-3 5-4 16,-3 8-7-16,-3-3 9 15,0 1-13-15,0 7 8 16,0-4-8-16,0 11 1 16,0-5-5-16,0 3 3 15,0-3-3-15,0-6 1 16,0-7-2-16,0-9 4 15,0-6-2-15,7-14-4 16,5-11 4-16,-8-8-1 16,-4-2 2-16,0-8-6 0,0 0 2 15,0 0-1-15,0 6 7 16,0-6-4-16,0 0 1 16,-41 8-2-16,-49 4-1 15,-39 2-2-15,-33 9-55 16,-23 9-87-16,4-7-89 15,25-14-790-15</inkml:trace>
  <inkml:trace contextRef="#ctx0" brushRef="#br2" timeOffset="199130">8597 14389 20 0,'0'0'210'0,"0"0"-104"0,0 0 40 16,0 0-4-16,0 0 9 16,0 0 16-16,0 0-24 15,0 0-6-15,63-49-24 16,-57 49-18-16,-6 0-13 16,6-6-17-16,-6 6-12 15,0-3-7-15,0 0-22 16,0 1-1-16,-22 2-13 15,-31-6-2-15,-24 6 1 16,1 0-9-16,-1 0 3 16,2 0-6-16,14 0 9 15,13 6-6-15,20-1 0 16,12 4 1-16,10-9-4 16,6 14 3-16,0 3 0 15,0 9-2-15,0 10 4 0,22-3-3 16,0 1 1-16,0 9 0 15,-12 8 11-15,5 12-7 16,-8 0 0-16,-7 8 18 16,0-13-18-16,0 5 12 15,0-4-3-15,0-4-9 16,0-9 16-16,0-4-17 16,0-7 1-16,0-12 5 15,0 3-4-15,0-7-1 16,0-13-4-16,0 0 1 15,0-6 6-15,6 0-7 16,-6 0 0-16,6 0 8 0,-3 0-7 16,13 0-2-16,7 3-2 15,6 3 3-15,9-1 12 16,-7 1-12-16,2 0 0 16,5-6 4-16,-4 0 2 15,-8 0-6-15,-3 0 0 16,-9 0-5-16,-14 1-6 15,8 7-44-15,-8-8-16 16,0 11-11-16,6 3-87 16,13-3-104-16,25-5-220 15</inkml:trace>
  <inkml:trace contextRef="#ctx0" brushRef="#br2" timeOffset="199798">9086 14683 554 0,'0'0'152'0,"0"0"25"15,0 0-13-15,0 0-33 16,0 0-9-16,0 0-39 16,-115-52-32-16,115 35 13 15,6 9-35-15,16-10-17 16,5 10 7-16,4 2-19 16,7 0 7-16,6 6-7 0,0 0 1 15,-2 0-2-15,-4 12 1 16,-9 16-1-16,-6 21-1 15,-23 8 0-15,0 7 2 16,0 1 0 0,-33-8 1-16,-11-14 1 0,0-11-2 15,0-7 1-15,17-16 11 16,5-4-11-16,16 1 3 16,6-6-4-16,0 6 1 15,0-6 2-15,0 0-3 16,0 0 0-16,35 0 3 15,13 0 4-15,18 0 3 16,5 0-3-16,-11-12-4 0,-3 7 8 16,-1-4-11-1,-17 3 0-15,-20 6-1 0,0 0-13 16,-3 0-95-16,3 0-153 16,9 6-128-16</inkml:trace>
  <inkml:trace contextRef="#ctx0" brushRef="#br2" timeOffset="202666">9634 14314 266 0,'0'0'282'16,"0"0"-134"-16,0 0-16 15,0 0-2-15,0 0-17 16,0 0-12-16,0-8-23 16,0 8 10-16,0 0-22 15,-6 0-8-15,-2 0-18 16,8 0-5-16,0 0-1 16,0 0-2-16,0-4-6 0,0 2 0 15,0-1-9-15,0 0-4 16,0-3-5-16,0-8-5 15,8 3-3-15,-2-4 0 16,5 4 3-16,2-1-4 16,-4 6 1-16,7-2-1 15,0 8 0-15,-1 0 1 16,4 0 1-16,-3 0-1 16,1 0-3-16,5 6 1 15,-6 14-2-15,-7 6 2 16,-2-1-1-16,-1-5 3 15,-6 3 0-15,0-3 3 0,0-6-3 16,0-8 0-16,0 0 0 16,0-6 0-16,0 0 1 15,0 0 0-15,0 0 2 16,3 0 3-16,3 0-5 16,7 0 5-16,-10 0-6 15,10-20-1-15,2-3 0 16,-5 3 1-16,6-6 0 15,7 1 0-15,-7 5 0 16,-4 8 0-16,-2 0-4 16,-4 10 3-16,10 2-4 15,6 0 5-15,0 0-7 16,0 0 6-16,-3 20-10 16,4 0 8-16,-10 11-5 15,-10-5 5-15,3 5-2 0,-6-5 5 16,0 0 0-16,0 0-1 15,0-16 0-15,0 11 0 16,0-14-24-16,0-2-17 16,0-3 3-16,0 4-53 15,0-1-63-15,0 2-50 16,0-2-116-16,0 1-403 16</inkml:trace>
  <inkml:trace contextRef="#ctx0" brushRef="#br2" timeOffset="202957">10200 14408 276 0,'0'0'387'0,"0"0"-267"16,0 0-10-16,0 0-33 16,0 0-35-16,0 0-15 15,39-37-22-15,-17 31 10 16,-6-2 19-16,6 2-11 15,-6 6 12-15,-7-6-1 16,7 1-5-16,0 5 10 16,4 0-17-16,-12 0-4 15,9-6 1-15,-1 6-18 16,0-3 5-16,6 3-6 16,-7 0 2-16,-2 0-8 0,3 0-58 15,-10 0-165 1,-6 0-164-16</inkml:trace>
  <inkml:trace contextRef="#ctx0" brushRef="#br2" timeOffset="203226">10620 14090 596 0,'0'0'267'0,"0"0"-92"15,0 0-23-15,0 0-27 0,0 0-23 16,0 0-55 0,0-76 0-16,0 76-7 0,0 0-36 15,0 0 4-15,0 0-8 16,0 20 0-16,19 18 9 16,3 1-1-16,1 6 1 15,-1 4-7-15,-6 3 3 16,6 11-10-16,-6 0-28 15,-7 2-130-15,-9 4-274 16</inkml:trace>
  <inkml:trace contextRef="#ctx0" brushRef="#br2" timeOffset="204817">8460 14875 592 0,'0'0'166'0,"0"0"-32"16,0 0-21-16,0 0-22 15,0 0-9-15,0 0-15 16,0-15-12-16,0 9-26 16,0 6-7-16,12-5-11 15,30 5-9-15,11-6 17 16,21 6-1-16,-5-12-13 15,11 10 14-15,3-10-8 16,-17 4 0-16,-6 3 0 16,-27-3-6-16,-17 8-4 15,-10 0 8-15,-6 0-7 16,0 0 3-16,0 0-5 16,-22 0-4-16,-30 0 4 0,-11 10 5 15,-4 6 2-15,7-9-5 16,5-1 0-16,14-4-1 15,4 4-1-15,-8 0 0 16,17-1 3-16,9-5-1 16,-1 0-2-16,17 0-1 15,-2 0 1-15,5 0 5 16,0 0-5-16,0 0 1 16,0 0-2-16,0 0-5 15,22 0-11-15,22 0 17 16,13 0 3-16,4 0 0 15,-11-5-3-15,-9-1 3 0,-6-2-3 16,-15 2 4-16,-9 6-1 16,-3 0-3-16,-8 0 1 15,0 0 6-15,0 0-3 16,-13 0 2-16,-35 0-6 16,-12 0-8-16,-11 0 8 15,-1 0 0-15,1 6-1 16,11 8 1-16,13-3-2 15,16-3 0-15,15-1 2 16,8-7 1-16,8 0-1 16,0 0-5-16,0 0 5 15,16 0-1-15,51 0-8 16,12 0 6-16,27 0 3 16,-14 0-53-16,1 0-100 15,-11 0-103-15,-13 5-186 0</inkml:trace>
  <inkml:trace contextRef="#ctx0" brushRef="#br2" timeOffset="205237">11036 14977 546 0,'0'0'416'0,"0"0"-303"15,0 0 3-15,0 0 14 16,0 0-33-16,0 0-37 16,22-20-12-16,-22 20-13 15,0 0-11-15,0 0-2 16,0 32-8-16,-16 5 30 16,-29 20-5-16,4-5-24 0,-12 6-7 15,-21-8-3-15,-2 7 3 16,-16-5-6-16,7-9-2 15,8-3-33-15,23-3-102 16,10-11-262-16</inkml:trace>
  <inkml:trace contextRef="#ctx0" brushRef="#br2" timeOffset="209264">10846 13868 419 0,'0'0'0'15</inkml:trace>
  <inkml:trace contextRef="#ctx0" brushRef="#br2" timeOffset="210088">11739 14631 459 0,'0'0'393'0,"0"0"-244"16,0 0 27-16,0 0-26 15,0 0-45-15,0 0-33 16,-39-63-15-16,39 63-16 16,0 0-19-16,0 0-6 0,0-5 2 15,22-4-6 1,17 4-8-16,8-7 2 0,7 4 3 15,-3 8-6-15,3 0-3 16,-1 0 0-16,-1 3 0 16,-11 15-3-16,-13 12 2 15,-12 16-2-15,-16 5 2 16,0 12 1-16,-12 3-1 16,-52 3 0-16,-22-1 1 15,-8-11 0-15,-2 0 5 16,6-17-5-16,31-8 2 15,21-21 2-15,22-2-1 0,16-9 0 16,0 0 0 0,0 0 2-16,0 0 4 0,0-14-9 15,0-7 1-15,0-10-1 16,0 0 0-16,16-1 2 16,6 12-1-16,-6 9 4 15,-10 11-5-15,6 0-2 16,7 0-6-16,19 0 7 15,14 5 1-15,-5 15 0 16,-9 6 0-16,7 6 1 16,-7-1 0-16,0 6 0 15,-7-10 0-15,2-9 2 16,2 3-3-16,-10-10 0 16,-9-2 0-16,-4 3 0 15,-8-12-5-15,-4 5-35 0,0-5-48 16,0 0-89-16,0 0-143 15</inkml:trace>
  <inkml:trace contextRef="#ctx0" brushRef="#br2" timeOffset="210838">12341 14128 553 0,'0'0'292'0,"0"0"-120"16,0 0-7-16,0 0-27 0,0 0-27 15,0 0-18 1,0-25-36-16,0 21-17 0,0 4-13 15,0 0-6-15,0 0 0 16,0 0-12-16,0 0-3 16,0 0-6-16,0 0-6 15,0 17-1-15,0 4 7 16,0 8 0-16,0-1 3 16,11 3-3-16,-11-11 4 15,6 3-3-15,-1-14 0 16,3-4-1-16,-5-5 0 15,3 0 1-15,0 0 1 0,4 0 3 16,-4 0-4-16,4 0 8 16,-4 0-5-16,3-8-2 15,-2-9-2-15,8-9 2 16,-2 0 1-16,9 1 0 16,-3-1-3-16,4-6 0 15,6 13 0-15,-14 6 0 16,1 8-2-16,0-1 0 15,0 6 0-15,18 0-4 16,-7 0 0-16,1 19 0 16,4-1-2-16,-17 9 6 15,7-10 0-15,-6 3 2 16,0 0 0-16,1-9 0 16,-6 3-5-16,0-2-7 15,2-4-34-15,-13 4-16 0,0 5-39 16,0 3-96-16,0 0-177 15</inkml:trace>
  <inkml:trace contextRef="#ctx0" brushRef="#br2" timeOffset="211962">12974 14180 648 0,'0'0'181'0,"0"0"-50"15,0 0-18-15,0 0-10 16,0 0-24-16,0 0-17 16,-45-11-1-16,45 11-2 15,0 0-29-15,0 0-9 16,0-3 5-16,0 3-10 15,0-5-2-15,0 5-5 16,0-1 2-16,9 1-10 16,15-6 0-16,13 0-1 15,1-5 9-15,-9 2-5 16,-4 9-3-16,-2-6-1 16,-1 0-2-16,0 6-42 0,-12 0-81 15,2 0-84-15,-12 0-65 16,0 0-236-16</inkml:trace>
  <inkml:trace contextRef="#ctx0" brushRef="#br2" timeOffset="212316">13352 13894 540 0,'0'0'220'0,"0"0"-71"0,0 0-5 16,0 0 0-16,0 0-20 15,0 0-28-15,0-6-9 16,0 6-10-16,0 0-33 15,0 0-6-15,0 0-21 16,0 0-3-16,0 0-14 16,0 0 0-16,0 12-2 15,0 13 2-15,6 7 4 16,22 2-3-16,-12 9 3 16,-10 2-4-16,-6 19-3 15,-12 4-167-15,-51 9-478 0</inkml:trace>
  <inkml:trace contextRef="#ctx0" brushRef="#br2" timeOffset="214626">13091 14969 613 0,'0'0'136'16,"0"0"-31"-16,0 0 18 15,0 0-3-15,0 0 3 16,0 0-42-16,-60 0-9 15,57 0-21-15,-4 0-18 16,7 0 20-16,0 0-23 16,0 0-3-16,0 0-4 15,0 0-8-15,0 0-3 16,0 0-12-16,0 0 0 16,16-12-9-16,35 1 15 0,2 2-6 15,5-2 8-15,-6 2-7 16,-14 4 4-16,-16 5-5 15,-7-6 0-15,-8 6 5 16,-7 0-4-16,0 0 2 16,0 0-3-16,0 0 3 15,0 0 6-15,0 0-9 16,-19 0-3-16,-30 0 3 16,-10 11 2-16,-17 3 4 15,5 1-3-15,2 2-1 16,-8-9 2-16,11-2-4 15,19 0 0-15,14-6 3 16,20 0-1-16,7 0-2 16,6 0 2-16,0 0 0 0,0 0-4 15,0 0-8-15,0 0 3 16,35 0 5-16,29 0-7 16,5 0 9-16,14 0 3 15,-13-6-3-15,-3-2 2 16,-13 2-2-16,-7 0 2 15,-8 0-1-15,-11 6 0 16,-21 0-1-16,-7 0 0 16,0 0 2-16,0 0 7 15,0 0-6-15,0 0-3 16,0 0 2-16,-30 0-2 16,-8 0 0-16,7 0 4 15,-1 0-1-15,10 6-2 0,5-6-1 16,-5 0-8-16,0 0 0 15,0 0-40-15,0 0-32 16,0 6-67-16,12 0-94 16,10 8-147-16</inkml:trace>
  <inkml:trace contextRef="#ctx0" brushRef="#br2" timeOffset="215039">13765 14600 753 0,'0'0'162'16,"0"0"-27"-16,0 0 5 15,0 0 11-15,0 0-41 16,0 0-35-16,-3-14-5 16,3 14-23-16,-7 0-29 15,1 0 2-15,3 20-19 16,3 20 3-16,0 17 13 16,0 12 13-16,0-4-8 0,3 4-11 15,13-6-5 1,3-4 8-16,-10-1-13 15,-2-9 2-15,-4-15 0 0,3-10-1 16,0-17 0-16,1-1-2 16,-7-6-12-16,0 0-12 15,0 0-59-15,9 0-68 16,7-32-150-16,6-19-875 16</inkml:trace>
  <inkml:trace contextRef="#ctx0" brushRef="#br2" timeOffset="215706">14257 14019 768 0,'0'0'184'16,"0"0"-40"-16,0 0-38 15,0 0-12-15,0 0-34 16,0 0-26-16,-28-17-6 0,28 12 12 16,0 2-13-1,38-3-1-15,7 0 2 0,2 1-5 16,-9-4-4-16,-16 9-6 15,-16 0 1-15,-6 0-3 16,0 0-8-16,0 0 13 16,0 0-14-16,3 0 0 15,13 0-1-15,3 3 1 16,0 17 22-16,4-3-16 16,-1 9 1-16,0 0 9 15,0 4-12-15,-6 14 5 16,-6 7 7-16,-4 1-2 15,0 8 6-15,-3 8-12 16,5 7 3-16,3 8 11 0,-6 2-17 16,9 10 7-16,0-2-5 15,2-1-5-15,-10 3 10 16,-3-6-9-16,-3-12 1 16,0-9 4-16,7-5-2 15,-1-11-1-15,0-1 0 16,4 1-6-16,-1-9 8 15,4 2-8-15,-4-12 0 16,4-3 6-16,-10-10-4 16,3-14-3-16,-6 0 0 15,0-6 1-15,0 0 7 16,0 0-7-16,0 0 2 16,-44 0-6-16,-35 0-14 0,-29 9-53 15,-19 8-44 1,3-3-97-16,-4-9-442 0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4:32.602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77 627 499 0,'0'0'201'16,"0"0"-51"-16,0 0-42 15,0 0-9-15,0 0-25 16,0 0-1-16,0 0-34 15,-13-59-3-15,10 44-10 16,-11 4-6-16,6-1 2 0,2 4-5 16,-5 2 10-16,5 0 6 15,-1 3 6-15,4 1-1 16,-3-4-24-16,6 0-2 16,0 0 4-16,0 6-8 15,0-2 1-15,0 2 2 16,0 0-2-16,0 0-7 15,0 0 8-15,0 0-8 16,0 0 8-16,0 0-8 16,0 0 4-16,25 0-5 15,36 0 9-15,21-6 5 0,4 6 6 16,-10-3-10 0,-2 0 0-16,-11 0-3 0,-12 3 1 15,3 0 0-15,3 0 0 16,20 0-2-16,17 0-3 15,18 0 6-15,24 0-6 16,17 0-3-16,15 0 8 16,8 3-8-16,-19-3 3 15,-9 3-1-15,-32-3-2 16,-11 0 3-16,-7 0-2 16,-11 0-1-16,18 3 0 15,11-1 1-15,13 2-1 16,6-4 0-16,-1 0 1 15,-4 0-2-15,-3 2 0 16,-12 4 1-16,-14 0-1 0,-12-3 0 16,-2 2 1-1,-2 1-1-15,14 0 0 0,28 0 2 16,13-4 0-16,19 4 0 16,9-6-3-16,-17 6 4 15,-16-3-1-15,-15 3-1 16,-15-4-1-16,-9 4 0 15,-5-4 2-15,8 4-2 16,14-2 0-16,24-4 2 16,26 0-2-16,27 0 0 15,7 0 1-15,3 0-1 16,-18 0-1-16,-28 0 0 16,-3 0 1-16,-22 0-1 15,-11 0 1-15,-10 0 0 0,-3 0 0 16,4-4 0-16,11-7 1 15,10-3-1-15,16 2-1 16,0-2 1-16,7 6 0 16,-10-1 1-16,-13 6-1 15,-9-3 0-15,-20 6 0 16,-15-2 0-16,-10 2 0 16,-2 0 2-16,-5-4-2 15,14 4 0-15,10-5 4 16,14-1-2-16,14-2-2 15,-10 2 0-15,3 3-1 16,-9-1 4-16,-6 4-6 16,0 0 6-16,-5-5-4 0,5 3 2 15,-1-4-1-15,4-2 4 16,3-2-4-16,2 0-2 16,8 4 1-16,-7 0 0 15,4 0 1-15,-21 6-1 16,-5-8 0-16,-10 4-1 15,-5 2 3-15,1-7-1 16,5 3 0-16,8-3 0 16,17-2 0-16,25 4 0 15,13-6 1-15,19 5-1 16,0-1-1-16,-10 7 1 16,-12-1 0-16,-8 0-1 0,-14 0 1 15,-7 0 1-15,-3 0-1 16,10 0 1-16,-2 0 0 15,34-8-1-15,15 4 1 16,26-6 3-16,-4 5-3 16,-7 5-1-16,-18-1 0 15,-28-1-2-15,-10-1 4 16,-20-2 0-16,4 2-1 16,-3 1-2-16,5-5 4 15,-2 8-7-15,2-4 4 16,-8 6 0-16,6-2-1 15,4-2 1-15,-7 4-2 16,5-5 1-16,-2 2 1 16,-20-3 0-16,-17 3-1 0,-15 0 1 15,-9 1 0-15,5 2 0 16,4-6 2-16,7 0-2 16,1-3 0-16,-7 3 0 15,1-2 0-15,-5 0 0 16,-3 8 1-16,8-6-1 15,-1 0 0-15,-4 0 0 16,5-2 1-16,-14-1-1 16,9 4 0-16,-9-4 0 15,17 6 0-15,-4-2 0 16,7-1-1-16,2 6 1 16,3 0 0-16,-2 0 0 15,4 0 0-15,-9 0 4 0,11 0-9 16,-6 0 5-16,9 0 0 15,-17 0 1-15,-1 0 4 16,-11 0-5-16,-14 0 1 16,0 0-1-16,9 0 0 15,5 0 0-15,11 0 0 16,-14 0 0-16,-3 0 1 16,0 0-1-16,-10 0 0 15,-5 0-3-15,-13 0 3 16,-4 0 1-16,-6 0 1 15,0 0-1-15,0-3-1 16,0 3 4-16,0-3-1 16,0 3 0-16,6 0-3 0,-6-2 1 15,0 2-1 1,0 0 0-16,0 0 0 0,0 0-2 16,0 0 2-16,0 0-3 15,0 0 2-15,0 0 0 16,0-3 0-16,0 0 1 15,0-3 0-15,0 0 2 16,0 3-1-16,0-5-1 16,-12 2-6-16,-21 0 5 15,-14 3-40-15,-29 3-60 16,-23 0-145-16,-6 0-352 16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4:39.10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258 337 825 0,'0'0'220'0,"0"0"-59"15,0 0-28-15,0 0 13 16,0 0-76-16,0 0 21 16,-28-103-52-16,1 100-13 15,-1 0 2-15,-3 3-13 16,-7 0-6-16,6 0-5 15,4 29-3-15,1 16 0 16,15 4 0-16,12 3 0 16,0-10-1-16,6-5 0 15,55-7 0-15,18-12 0 16,14-5 0-16,12-13 2 16,2 0 3-16,-2-9 4 15,-20-23 14-15,-17-2 5 0,-21-9-5 16,-25-8 2-16,-22-9-3 15,0-9-7-15,-28-2 1 16,-42 8-9-16,-13 12-4 16,-2 16-3-16,-1 15-4 15,10 20-41-15,2 0-70 16,27 29-146-16,19-1-967 16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3:44.901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52 373 757 0,'0'0'205'0,"0"0"-56"16,0 0 6-16,0 0-38 15,0 0-32-15,0 0-38 16,0 0-7-16,-48-137-15 0,58 123-5 15,18 3 1-15,-3 5-12 16,21 3-7-16,7 3-1 16,7 0 0-16,11 3-1 15,-18 23-3-15,-9 2 1 16,-22 2 1-16,-22 9-3 16,0-2 1-16,0 3 3 15,-59-1 1-15,-5-4-1 16,-3-9 0-16,23-9 0 15,19-12-1-15,18-5 1 16,7 0 3-16,0 0 4 16,0 0 1-16,0 0-1 15,7 0-7-15,40 0-8 0,8 0-2 16,11-8 10 0,-3 8 0-16,-2 0-1 0,5 0 0 15,-6 3-1-15,-5 17 2 16,-14 6 0-16,-5 0-5 15,-28 2 5-15,-8 1-3 16,-5-2 3-16,-72-1 2 16,-25-2 4-16,-5-4-3 15,-5-9-1-15,26-2-2 16,23-6-3-16,19-3-24 16,22 0-13-16,14 0-14 15,8-17-51-15,13-21-103 16,64-10-31-16,9-6-714 15</inkml:trace>
  <inkml:trace contextRef="#ctx0" brushRef="#br0" timeOffset="374">732 319 763 0,'0'0'185'15,"0"0"-39"-15,0 0 10 16,0 0-39-16,0 0-19 15,0 0-60-15,60-25-18 16,-22 20-9-16,23 4 1 16,-1 1 2-16,-13 0-5 15,8 0-2-15,-11 20 3 16,0 5-6-16,-11 7 6 0,-24 2 0 16,-9 11-8-16,0 4 8 15,-33 6 6-15,-42-1-3 16,-7-5 1-16,11-14-6 15,27-13-8-15,24-14 5 16,15-4-4-16,5-4-1 16,0 0 1-16,16 0-1 15,59 0 0-15,34 0 12 16,37-21 4-16,19-1-6 16,-3-2-10-16,-10 4-1 15,-31 3-29-15,-29 0-81 16,-31 3-160-16,-30-3-245 15</inkml:trace>
  <inkml:trace contextRef="#ctx0" brushRef="#br0" timeOffset="1102">2494 122 920 0,'0'0'128'15,"0"0"18"-15,0 0 17 16,0 0-39-16,0 0-64 16,0 0-26-16,-53-6-19 15,53 6-15-15,25 0 2 16,13 6 4-16,7 11 23 15,9-2-8-15,15-1-4 16,8-3 1-16,6 0 1 16,-1 1-4-16,-19-7-13 15,4 1 9-15,-26-1 2 16,-6 4-3-16,-26-5-2 0,-1 1-6 16,-8-2-2-16,0 2 0 15,0 7-3-15,0 6-1 16,0 7 4-16,-39 9 7 15,-27 4 3-15,-27 1 2 16,-6 1-6-16,-17-2 1 16,10-1-7-16,20-11-2 15,33-7-2-15,18-9-16 16,25-1-38-16,10-4-28 16,0-5-50-16,48 0-151 15,57-5-261-15</inkml:trace>
  <inkml:trace contextRef="#ctx0" brushRef="#br0" timeOffset="1499">3374 122 926 0,'0'0'195'16,"0"0"-55"-16,0 0 14 15,0 0-51-15,0 0-57 16,0 0-31-16,-59-15-9 16,59 15-1-16,0 0-3 15,0 0 2-15,0 0 1 0,44 0 3 16,19 3 33 0,32 9-8-16,-2 2-15 0,-8-3-3 15,-2 1-4-15,-20 2-5 16,-9-5 1-1,-9 2 0-15,-23-4 0 0,-6-2-4 16,-10 3-2-16,-6 6-1 16,0 6 0-16,0 7 5 15,-44 7 3-15,-33 1 11 16,-8-1-14-16,2-1 4 16,14-1-7-16,8-6-2 15,17-1-49-15,12 1-43 0,4 6-105 16,1 2-393-1</inkml:trace>
  <inkml:trace contextRef="#ctx0" brushRef="#br0" timeOffset="2255">4435 142 629 0,'0'0'200'15,"0"0"-71"-15,0 0-3 16,0 0-12-16,0 0-31 15,0 0-17-15,-12-8 10 16,12 8-18-16,0-4-12 16,0 4-11-16,0-1 2 15,0 1-8-15,0 0 2 16,0 0-9-16,0 0-12 16,0-4 1-16,0 4-8 15,6 0-3-15,0 0 1 16,-6 0 0-16,0 0-1 0,0 0 2 15,0 0-1-15,0-3 1 16,0 3 1-16,0-3-1 16,0 0 3-16,4 3-2 15,2-9 8-15,7-2 3 16,-4-6-5-16,2-3-3 16,11 6 2-16,0 2-8 15,-7 4-5-15,20-1 1 16,3 3 2-16,9 4 2 15,18-2 0-15,-9 4-2 16,-7 0 1-16,-5 0 1 16,-3 26-4-16,-2 6 2 0,-17 13 0 15,-22 10 0-15,0 5 2 16,-55 6 4 0,-44-1-2-16,-2-8 3 0,-4-3-2 15,20-13 0-15,18-10-1 16,26-8 0-16,19-12-1 15,9-5-1-15,13-2 0 16,0-2-2-16,0-2 2 16,0 3-2-16,50 1 2 15,26-4 10-15,10 0 3 16,13 0-6-16,10 0-1 16,10 0-5-16,12-7 5 15,-1-5-6-15,-21-2-1 0,-27 6-51 16,-18-1-63-1,-30-8-240-15</inkml:trace>
  <inkml:trace contextRef="#ctx0" brushRef="#br0" timeOffset="2932">5773 308 680 0,'0'0'177'0,"0"0"-75"15,0 0 37-15,0 0-3 16,0 0-79-16,0 0-30 16,-66-9-1-16,71 9-4 15,40 0-13-15,12 0 12 16,20 0 19-16,5 0-9 0,17 0 5 15,14 0 10-15,2-2-5 16,0-7-8-16,-17-3-6 16,-28 4-7-16,-31-1 1 15,-25 3-2-15,-14 4 11 16,0-7-6-16,0 0-4 16,-11-7-8-16,-31-1-12 15,-12 2 0-15,-13 0-1 16,7 7 1-16,13 2-3 15,17 4 3-15,14 2 0 16,16 0 1-16,-3 0 1 16,3-4 3-16,0 4 0 0,0 0-4 15,0 0-1 1,11 0-6-16,33 0 3 0,3 18 3 16,24 10 0-16,1 1 3 15,-1 2 0-15,-2 2 1 16,-22 0 2-16,-12-2-4 15,-12-2-1-15,-23-1-1 16,0 10-7-16,-28-1 1 16,-82 11-52-16,-41 4-124 15,-62 5-334-15</inkml:trace>
  <inkml:trace contextRef="#ctx0" brushRef="#br1" timeOffset="53747">7554 742 798 0,'0'0'224'0,"0"0"-81"16,0 0 10-16,0 0-20 16,0 0-32-16,0 0-31 15,-97-111-24-15,93 111-15 16,-8 0-11-16,5 0-14 15,-18 2-1-15,-14 33-3 16,-14 13-1-16,-1 10 3 0,15-1 0 16,17-3-4-16,22-2 1 15,0-7 0-15,0-11-2 16,25-10 1-16,27-7 0 16,-5-14 0-16,19-3 2 15,11 0 0-15,8-26 6 16,14-17 0-16,-6-11 12 15,-27-9 10-15,-24-6-7 16,-26 0-9-16,-16-2 0 16,-11 11-7-16,-64 14-6 15,-12 14-1-15,12 16 0 16,2 10-3-16,18 6-3 16,14 0-12-16,-3 26-32 0,13 19-19 15,17 7-67 1,14-2-155-16,0-3-273 0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4:40.98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412 171 874 0,'0'0'177'0,"0"0"-75"16,0 0 25-16,0 0-36 16,0 0-13-16,0 0-34 15,-279-29-22-15,247 44 3 16,1 19-19-16,-2 4 0 15,11 20 3-15,16-5-3 16,6 1-1-16,0 7-4 16,15-15 0-16,40-12 2 0,18-5-3 15,13-16 0 1,5-10 1-16,8-3 6 0,-6-6 1 16,-11-28-4-16,-24-11 14 15,-14-16 15-15,-22-7-4 16,-22-6-7-16,0-1-9 15,-60 6-4-15,-33 12-4 16,-9 12-5-16,-8 19-5 16,17 14 2-16,18 12-28 15,14 0-43-15,36 35-34 16,18 16-104-16,7 7-48 16,60-5-159-16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4:41.40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224 151 882 0,'0'0'211'0,"0"0"-53"16,0 0-34-16,0 0-28 15,0 0-31-15,0 0-26 16,-49-49-19-16,27 49-20 16,-6 17 8-16,-10 20-8 15,-1 9 0-15,14 3 0 0,6-4 0 16,16-1 0-16,3-12 5 16,0-11-5-16,9-3-2 15,43-13 2-15,5-5 3 16,15 0 3-16,-1-5 0 15,4-24-1 1,-14-5 5-16,-13-3 13 0,-17-9 6 16,-17-4-5-16,-14 0-3 15,0-2-10-15,-61 9-7 16,-21 12-2-16,-4 11-2 16,-1 11-1-16,15 9-29 15,31 3-53-15,22 34-79 16,19 11-128-16,22-2-131 15</inkml:trace>
  <inkml:trace contextRef="#ctx0" brushRef="#br0" timeOffset="365">1398 182 300 0,'0'0'684'0,"0"0"-480"15,0 0-60-15,0 0-14 16,0 0-51-16,0 0-35 16,-11-84-25-16,0 84-10 0,5 13-9 15,-3 27-4 1,2 14 4-16,7 0 2 0,0-2 0 16,16-7 1-16,31-13-3 15,27-12 0-15,12-15 3 16,-1-5 3-16,5 0 11 15,-21-8 28-15,-14-21-2 16,-24-5-8-16,-18-12-6 16,-13-2-4-16,0-3-11 15,-55-2-1-15,-33 7-9 16,-14 10-2-16,-13 4-2 16,8 12-2-16,8 15-44 15,0 5-56-15,14 0-113 16,-6 0-289-16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4:44.97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1204 619 17 0,'0'0'954'16,"0"0"-806"-16,0 0-13 15,0 0-11-15,0 0-32 16,61-160-28-16,-61 143-16 15,-28 2-8-15,-21 4-22 16,-11 0-11-16,-4 8-2 16,11 3-3-16,8 0-2 15,14 0-4-15,1 11 3 16,8 9 2-16,16 12-2 16,6 4-2-16,0 5-4 15,36 4 7-15,17-2-9 16,7-2-4-16,11 1 13 0,-8-4-1 15,3-7 0-15,-11-2 2 16,-27-9 2-16,-12-7-3 16,-16-4 1-16,0-5-4 15,0 4-4-15,-32-1-7 16,-43-6 2-16,-18 8 7 16,-6-6 0-16,11-3-16 15,27 0 13-15,36 0 8 16,15-23 6-16,10-11-1 15,0-14 0-15,48-10-4 16,35-5-1-16,2 2 2 16,7 14-2-16,7 6-7 15,-23 15-68-15,-21 12-149 16,-24 12-75-16,-18 2-367 16</inkml:trace>
  <inkml:trace contextRef="#ctx0" brushRef="#br0" timeOffset="443">1515 271 546 0,'0'0'294'0,"0"0"-156"16,0 0 6-16,-240-155-4 16,163 118-21-16,-2 6-46 15,-10 6-30-15,-6 9 2 0,-4 10-22 16,-6 6-2-1,-10 3-7-15,8 41-11 0,8 18 4 16,-3 24-4-16,11 17-3 16,1 14 0-16,21 14 1 15,25 7 1-15,41 2 0 16,3-11-1-16,85-18-1 16,61-28 0-16,44-24 1 15,33-18 0-15,18-15 2 16,4-14 3-16,-6-12-3 15,-5 0 9-15,-25-38 40 16,-27-16-20-16,-37-21 6 16,-46-10 15-16,-44-21-19 15,-47-11 5-15,-8-9-15 16,-69 0-14-16,-71 14 1 0,-47 18-11 16,-19 31-1-16,5 32-8 15,17 25-4-15,25 6-3 16,23 26-49-16,11 29-50 15,34 10-63-15,30 1-368 16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5:51.95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286 131 700 0,'0'0'256'0,"0"0"-89"16,0 0-50-16,0 0-5 15,0 0-11-15,0 0-31 16,-70-102-22-16,66 94-9 15,-2 3-3-15,0 1-5 16,0 4-9-16,2 0-1 16,-2 0-1-16,0 0-11 15,-19 0-8-15,-13 14-1 16,-8 12 8-16,2 11-7 16,22 4 1-16,19-5-2 15,3 10 0-15,0 0 0 16,60 0 0-16,33-3 0 0,15-1-1 15,15-1 0 1,4-4 2-16,-12-1 1 0,-21 2 0 16,-11-6 0-16,-23-7-2 15,-21-2 2-15,-17-6-2 16,-12-2-1-16,-10-4 1 16,0 0 0-16,0 6-1 15,-25 7 1-15,-52-2 0 16,-27 1 0-16,-11-3-8 15,1-8-9-15,13-7-22 16,11-5-52-16,29 0-45 16,26-3-67-16,17-26-34 15,18-21-175-15</inkml:trace>
  <inkml:trace contextRef="#ctx0" brushRef="#br0" timeOffset="197">238 77 580 0,'0'0'338'16,"0"0"-165"-16,0 0 1 16,0 0-36-16,0 0-77 15,0 0-50-15,121-61-11 16,50 49 1-16,19 8 1 16,-8 4-2-16,-29 0-29 15,-24 21-124-15,-27 10-89 0,-13 4-277 16</inkml:trace>
  <inkml:trace contextRef="#ctx0" brushRef="#br0" timeOffset="664">1756 426 883 0,'0'0'178'0,"0"0"-7"15,0 0-26-15,0 0-53 16,0 0-59-16,0 0-26 16,-38-16-3-16,101 16-4 0,20-4 4 15,16 3 3 1,-4-6-4-16,10-2 4 0,-12 1-2 16,-27-4-2-16,-25 4-2 15,-24 5-1-15,-17 0 1 16,0 0 2-16,0-8 25 15,0-3 27-15,-55-7-31 16,-8-1-24-16,-4 8 4 16,7 2-4-16,22 6 3 15,13 0-2-15,17 6 10 16,8-2-5-16,0 2-4 16,0 0-1-16,0 0-1 15,0 0-4-15,52 4-5 16,20 26 9-16,27 4 2 0,-1 1 4 15,1-1-4-15,-13 0 0 16,-10-5-2-16,-15-4 1 16,-23-1-3-16,-23-5 2 15,-15 7-8-15,-15 6-15 16,-62 2-79-16,-30 0-156 16,-8 0-200-16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5:59.3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28 0 397 0,'0'0'613'15,"0"0"-449"1,0 0 14-16,0 0-22 0,0 0-59 16,0 0-45-16,0-1-11 15,0 1-22-15,0 0-1 16,0 17-18-16,0 20-3 15,0 20 3-15,0 17 22 16,0 3-12-16,0 1-10 16,0-2 1-16,0-3 5 15,0-10-5-15,0-6-1 16,0-9-4-16,0-5-46 16,0-17-40-16,9-3-70 0,7-6-143 15,12-6-196-15</inkml:trace>
  <inkml:trace contextRef="#ctx0" brushRef="#br0" timeOffset="390">386 522 511 0,'0'0'293'16,"0"0"-94"-16,0 0-69 15,0 0-4-15,0 0 22 16,0 0-63-16,39-89-32 15,-39 89-26-15,0 0-15 16,0 0-12-16,0 14-9 0,0 12-1 16,19 11 10-16,16 0 8 15,6 6-5-15,17-5-1 16,-1-10-1-16,10-8 2 16,-14-14-2-16,-5-6 0 15,-12 0 0-15,-5 0 7 16,-3-17 2-16,-9-14 26 15,-6-7-1-15,-7-11 5 16,-6-5-19-16,0-3 11 16,-22 8-15-16,-39 10-5 15,-8 9-10-15,3 14-2 16,5 7-4-16,7 9 1 16,-1 0-10-16,11 14-57 15,13 21-22-15,21 8-65 0,10-1-164 16,0-4-264-1</inkml:trace>
  <inkml:trace contextRef="#ctx0" brushRef="#br0" timeOffset="640">1413 175 1050 0,'0'0'251'0,"0"0"-49"16,0 0-71-16,0 0-48 15,0 0-29-15,0 0-19 16,0-76-18-16,0 104-17 16,0 20 0-16,31 16 0 0,8 13 12 15,-1-6-8-15,-3-2 2 16,-10-9-5-16,-2-9-2 16,-1-5 0-16,-16-6-39 15,-6 6-56-15,0-6-105 16,-18 9-405-16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01.1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61 46 467 0,'0'0'370'16,"0"0"-194"-16,0 0-21 16,0 0-36-16,0 0-21 15,0 0-23-15,0-12-27 16,0 12-12-16,0 0-3 16,0 0-16-16,0 0-8 15,0 0-6-15,0 0 4 0,0 0-6 16,0 0-2-16,0 0 1 15,0 0-11-15,0 15 11 16,0 10 3-16,0 10-3 16,48 1 3-16,22 11 0 15,6 1 0-15,13-5-2 16,-19-6 6 0,-6-3-5-16,-4 1 5 0,-16-7-2 15,-5 4-1-15,-14 2 5 16,-9-3-7-16,-16-2 1 15,0-1-3-15,0-5 4 16,-25-5-3-16,-35-4 2 16,-11 0 7-16,-6-8-9 15,2 0-2-15,-7-6-13 0,11 0-27 16,10 0-22-16,17-6-56 16,9-20-55-16,7-5-47 15,12-7-127-15,-1-25-341 16</inkml:trace>
  <inkml:trace contextRef="#ctx0" brushRef="#br0" timeOffset="155">55 66 613 0,'0'0'183'16,"0"0"-21"-16,0 0-45 0,0 0-32 16,0 0-36-1,0 0-36-15,228-63-10 0,-179 63-3 16,17 0-1-16,-8 20-68 15,-2 19-225-15</inkml:trace>
  <inkml:trace contextRef="#ctx0" brushRef="#br0" timeOffset="562">1097 160 870 0,'0'0'168'0,"0"0"-24"0,0 0-1 15,0 0-49 1,0 0-25-16,0 0-46 0,-19-9-15 16,19 9-8-16,41 0 2 15,25 29-2-15,14 5 7 16,10 3 4-16,-8-5-11 15,4-2 1-15,-1-2 3 16,-2-15-3-16,-20 4 4 16,-11-5-1-16,-27-4-4 15,-6 4 5-15,-19-6-1 16,0 2-4-16,0 15-1 16,-6 3 1-16,-32 14 7 0,-14 5 13 15,-4-7-13 1,-12-7-6-16,15-5 1 0,7-6 0 15,16-6-2-15,7-3-44 16,13 0-56-16,10-4-91 16,0-1-80-16,33-6-320 15</inkml:trace>
  <inkml:trace contextRef="#ctx0" brushRef="#br0" timeOffset="887">2018 265 853 0,'0'0'172'0,"0"0"-26"15,0 0-39-15,0 0-52 0,0 0-19 16,0 0-10 0,93 0-5-16,-14 0 32 0,10 18-23 15,-10-1-11-15,4 6-7 16,-7 0-4-16,-23 5-6 15,-7-2-2-15,-21 3 4 16,-13-4-4-16,-12 1 0 16,0 0 2-16,0 5 0 15,-37 1 3-15,-23-1 2 16,-5-3 0-16,9-2-4 0,15-4-3 16,18-7-22-1,23 3-80-15,0-4-69 0,53-3-112 16,40-2-391-16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04.15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22 174 978 0,'0'0'179'0,"0"0"63"16,0 0-114-16,0 0-50 16,0 0-10-16,0 0-13 15,-3-118-18-15,3 115 3 16,0 3-10-16,0 0-9 15,0 0-17-15,0 0-4 16,0 22-5-16,0 22 5 0,0 22 4 16,0-9 1-1,0 6-4-15,0-3 2 0,0-9-3 16,0-3 0-16,0-10-18 16,0-5-26-16,0 3-39 15,0-8-29-15,22-2-87 16,33-9-163-16,24-11-354 15</inkml:trace>
  <inkml:trace contextRef="#ctx0" brushRef="#br0" timeOffset="366">791 299 722 0,'0'0'272'0,"0"0"-84"0,0 0-13 16,0 0-47-16,0 0-51 15,0 0-37-15,-29-54-10 16,23 54-11-16,3 0-13 16,-13 0-6-16,-3 28 2 15,10 4 1-15,9 2-3 16,0 1 0-16,0-1 0 16,66-11-1-16,20-6-4 15,23-12 5-15,17-5 4 16,-2 0 1-16,-16-28 10 15,-15-9 4-15,-27 0 6 16,-25-15 7-16,-22 1 4 16,-19-6-12-16,0-1-10 0,-44 4-1 15,-55 14-12 1,-24 12-1-16,-20 19-16 0,6 9-7 16,19 5-46-16,13 38-10 15,29 10-83-15,15 6-184 16,20 7-612-16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2:03.35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629 343 642 0,'0'0'174'0,"0"0"-118"15,0 0 12-15,0 0-15 16,0 0-3-16,0 0-13 16,-6-37-13-16,6 35 3 15,0 2-1-15,38-6-3 16,44-6-7-16,67-2 7 16,77-3 0-16,73-3 0 15,75 0-5-15,55 0-2 16,22 8 7-16,-6-7-8 0,-27 6-5 15,-26 0-1-15,-26 1-5 16,-33-2 17-16,-41 3-4 16,-48 5 1-16,-60-6-2 15,-41 9-11-15,-57 0 7 16,-26 3-2-16,-21 0 0 16,-17 0-9-16,0 0 8 15,-3 0-5-15,-6 0 1 16,-7-2-5-16,-6 2 4 15,0 0 2-15,0 0 1 16,-6-12 3-16,-82 4-4 0,-52-4-6 16,-80-5-14-16,-71 9 7 15,-56 8 6-15,-34 0 1 16,-13 0-4-16,-1 0-1 16,8 6-2-16,29 13 0 15,27 7 5-15,43-6-3 16,27 3 4-16,25 3 1 15,30-5-2-15,44-3-6 16,63-12 7-16,46 0 1 16,37-6 2-16,16 0-1 15,0 0-1-15,0 0-1 16,91 0-12-16,71 0 9 0,118-12 4 16,99-14 2-16,100 1-2 15,48 5 0 1,17-6 0-16,-2 9 8 0,-45 3-8 15,-56 3 0-15,-66 5-1 16,-93 3 1-16,-66 3 1 16,-57 0-1-16,-45 0 1 15,-27 0 1-15,-21 0 3 16,-13 0-5-16,-10 9 2 16,-15-4-1-16,-12-5 0 15,-10 6-1-15,-6-6 1 16,0 0 4-16,0 0 0 15,-28 0 2-15,-74 0-7 0,-67 0 1 16,-76 0-1 0,-66 0-3-16,-54 0 3 0,-42 9-2 15,-11 8 4-15,-5 9-6 16,3-1 4-16,23 8-3 16,16-3-3-16,35-10 0 15,35 6 6-15,28-13 0 16,29 5-2-16,18-4-2 15,24-2-3-15,34 0 1 16,35-7 6-16,47-2-6 16,46 3 6-16,34-6 1 15,16 0-1-15,22 0-6 16,99 0-4-16,88 0 10 16,118-6 0-16,93-14-1 0,78 0 1 15,37-6 6-15,-18 1-6 16,-27 8 6-16,-39 2-1 15,-51 3 0-15,-34-5 7 16,-52 8-11-16,-42-7 6 16,-39 7-2-16,-27-2-4 15,-32 5 2-15,-26 6-3 16,-35 0 3-16,-30 0-3 16,-35 0-1-16,-26 0-1 15,-22 0 2-15,0 0-5 16,-10 0 4-16,-95 0-2 15,-85 12 3-15,-93 13 1 16,-63-5-1-16,-61 3 0 0,-41 5 1 16,-13 1-1-1,-28 3 0-15,-22 2-6 0,-7 3 3 16,4-11 0-16,19 5 2 16,75-11 1-16,90-8 0 15,88-6 1-15,96-4-2 16,70-2 2-16,37 0-1 15,39 0 2-15,0 0-2 16,0 0-12-16,6 4 8 16,65-2-7-16,50 4 10 15,57 0 1-15,48-1 4 16,49-5-1-16,33 0 1 0,36 0-3 16,27 0 7-16,8 0 3 15,17-11 0 1,24-9 2-16,15 3-2 0,-29 2-2 15,-46 4-7-15,-82 3 1 16,-93 2-3-16,-76 6 5 16,-62 0 1-16,-28 0-4 15,-19 0 4-15,0-6 3 16,-6 0 0-16,-93 0 6 16,-76 6-15-16,-100 0-1 15,-91 0 1-15,-51 4 2 16,-53 16-2-16,-6 5-8 15,-19 7 7-15,-16-4-1 16,14 3 1-16,43-5 1 16,58-3 6-16,91-9-6 0,82-8 0 15,80 0 0-15,58-6 0 16,33 0 2-16,33 0-2 16,13 0-1-16,6 0 1 15,0 0-2-15,0 0 2 16,25 6-5-16,74-4-5 15,60 5 10-15,64-2 1 16,58 1-1-16,70-6 0 16,80 0 2-16,93-11 0 15,52-16 1-15,-4 1 2 16,-23-11-3-16,-73 12 10 16,-79 5-10-16,-79 8 3 0,-109 10 4 15,-66 2-6-15,-63 0 0 16,-42 0-2-16,-32 0-1 15,-6 0 5-15,0 0-5 16,-47 0 0-16,-99 0-2 16,-118 0 2-16,-88 6 2 15,-55 16 0-15,-29 7-1 16,1 2-1-16,-16 9-7 16,-32 7 6-16,-34 1-2 15,11 3-3-15,42-11 4 16,81-3-1-16,93-11 2 15,100-14 2-15,91-6 0 16,58-6 0-16,35 0 0 0,6 0-1 16,0 0-4-16,0 2 4 15,85 4-9-15,83-1 4 16,96-5 4-16,112 0 2 16,106-11-2-16,105-21 2 15,81-7 0-15,28-13 1 16,-10 1 4-16,-70 8 0 15,-88 9-6-15,-99 16 1 16,-110 7-2-16,-74 5 2 16,-89 6 5-16,-57 0-3 15,-49 0 2-15,-40 0-4 16,-10 0-1-16,0 0 0 0,-10 0 3 16,-78 0-3-16,-88 3 1 15,-88 11 5 1,-91 4-4-16,-68 2 3 0,-44 5-4 15,-18 7-1-15,-20-1 0 16,10 15-2-16,23-9 2 16,32 3-2-16,49-4 2 15,54-3 0-15,48-2 0 16,53-11-5-16,46 0 3 16,38-8-3-16,29-3 1 15,24-4 0-15,35 0 1 16,19-5 1-16,36 6-2 15,9-6 0-15,0 0 2 0,0 0 1 16,47 6-8 0,90-3-4-16,108 0 13 0,145-3 5 15,144 0-4-15,117-18 0 16,52-7 6-16,-18-6 2 16,-94 10-4-16,-127 2-2 15,-117 6-1-15,-97 8-1 16,-58 5 8-16,-54 0-4 15,-32 0 11-15,-45 0-10 16,-36 0-3-16,-25 0-1 16,0 0-2-16,-17 0 9 15,-97 0-2-15,-93 5-6 16,-123 4 10-16,-105 14-11 16,-67 3 7-16,-40 6-7 0,-24 5-5 15,0 8 3-15,-9 1-2 16,51 0 4-16,89-9-3 15,97-11 3-15,110-8 0 16,98-13 1-16,60-3 2 16,48-2-3-16,22 0-1 15,0 0-1-15,0 0 1 16,29 0-6-16,70 0 3 16,91 0 0-16,146 0 4 15,163-2 1-15,142-30-1 16,109-17 2-16,51 4 3 15,-29-7-2-15,-69 15 5 16,-107 6-8-16,-136 11-3 0,-109 14 3 16,-101-1 3-16,-79 7-1 15,-59 0 7-15,-59 0-9 16,-30 0 0-16,-23 0 0 16,0 0 0-16,0 0 5 15,-23 0-5-15,-65 0 7 16,-65 13-6-16,-73 2 4 15,-91 7-2-15,-73 4-3 16,-68 5 5-16,-57-3-8 16,-2 10 3-16,6-7-4 15,44 1 2-15,82-7-4 16,67-7 6-16,64 3-7 16,57-3-11-16,57-6 14 0,57 3-7 15,52-15 7 1,31 0 0-16,0 0 4 0,53 0-10 15,107 0 8-15,109 0 2 16,145 0 1-16,110-12 2 16,80-14-2-16,3 0 9 15,-35 6-10-15,-83 1 0 16,-87 1-5-16,-78 10 5 16,-63 2 0-16,-71 6 0 15,-53 0 3-15,-60 0 4 16,-39 0-6-16,-32 0-1 15,-6 0 0-15,0 0 2 0,-16 0 1 16,-98 11-3-16,-92 15 0 16,-115 8 4-16,-99 3 0 15,-37 1-2-15,-20-7 1 16,4 3-2-16,22 4 3 16,19-1-4-16,53 3-10 15,40 3 10-15,56-12 0 16,52 1 0-16,47-11 0 15,33-8-1-15,41-1-8 16,36-1 6-16,36-11 2 16,35 0 0-16,3 0 0 15,19 0-9-15,130 0 1 16,122 0 5-16,158-23 4 0,132-11 3 16,97-3-2-16,9 5 5 15,-35 6-6-15,-95 9-5 16,-95 9 5-16,-99 8 1 15,-82 0 3-15,-68 0 7 16,-59 0-7-16,-62 6 1 16,-36-4-3-16,-26 4-2 15,-10 0-2-15,0-6 2 16,-65 11-5-16,-87 9 11 16,-89 6 4-16,-81 0-5 15,-52-1-4-15,-22 1-1 16,4-3 3-16,23 3-1 0,42 0-2 15,44-7 0 1,62 1-2-16,59-8-1 0,72 2-9 16,59-14 4-16,31 6 8 15,67-6-21-15,111 0 6 16,81 0 15-16,68 0-1 16,36 0-17-16,8-12-43 15,-17-2 26-15,-27 0 25 16,-44 2 6-16,-38 7 4 15,-30-9-1-15,-34 2 1 16,-51-2 4-16,-51 8-2 16,-43 0-1-16,-36 6 0 15,0 0-1-15,-6 0-25 16,-55 0-290-16,-15 14-236 0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02.5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58 52 845 0,'0'0'230'15,"0"0"-73"-15,0 0-22 16,0 0-42-16,0 0-25 16,0 0-9-16,-10-44-20 0,10 44 4 15,0-3-21-15,0 1 8 16,0 2-6-16,0 0-4 16,0-6-6-16,0 6 1 15,0 0-7-15,0 0-2 16,0-3-4-16,0 3 0 15,0 0-2-15,0 0-1 16,0 0-2-16,0 0-1 16,0 0 2-16,0 0-3 15,0 0 2-15,0 9 3 16,0-4 5-16,0-2-5 16,0 0 2-16,0-3-1 0,0 3 0 15,0-3-1-15,0 0 2 16,0 6-2-16,0 11-2 15,0 17 2-15,7 15 3 16,2 16-3-16,-3 12 0 16,-6 12 0-16,0 6-1 15,0-8 0-15,-12-3 1 16,-13-13-2-16,1-10-41 16,15-13-65-16,9-5-80 15,0-11-213-15</inkml:trace>
  <inkml:trace contextRef="#ctx0" brushRef="#br0" timeOffset="594">550 709 719 0,'0'0'319'16,"0"0"-238"-16,0 0 14 15,0 0 9-15,0 0-58 0,0 0-33 16,346-23 30-16,-194 20 8 15,1-1-31-15,-16 2 1 16,-23-3 1-16,-18-1-3 16,-14 1-5-16,-27-4 1 15,-18 3-1-15,-21 0 1 16,-16-2 8-16,0-4 13 16,0-14-2-16,-47-6-25 15,-24-1-8-15,-4-2 2 16,1 6-2-16,17 7 4 15,7 8-1-15,24 2 0 16,10 4-3-16,9 4 2 16,7 4 1-16,0-2-4 0,0 2-3 15,16 0-8 1,55 0 11-16,11 2 1 0,17 16 1 16,-13 2-2-16,-1 9 0 15,-2 5 0-15,-7 0 8 16,-26 1-8-16,-25-4 0 15,-14 1 1-15,-11 2-2 16,-11 3-5-16,-52-9 6 16,-25 7-1-16,-14-7-50 15,-9 1-67-15,2-1-115 16,18 4-332-16</inkml:trace>
  <inkml:trace contextRef="#ctx0" brushRef="#br0" timeOffset="2607">6089 206 286 0,'0'0'740'0,"0"0"-560"16,0 0-4-16,0 0-59 16,0 0-29-16,0 0-27 15,19-29-27-15,-19 29-18 16,0 0-15-16,0 9-1 15,0 19-5-15,0 15 5 16,0 9 0-16,24 5 3 16,13-8 0-16,14-4-2 15,13-11-2-15,12-16 2 16,0-12-1-16,0-6 4 16,-9 0 2-16,-10-38-4 15,-13-2 0-15,-14-9 5 0,-21-8-2 16,-9-5 4-16,0-2-1 15,-67 4-1-15,-24 12-7 16,-18 16-11-16,-9 16 2 16,-15 16-19-16,15 0-21 15,11 16-37-15,8 27-64 16,8 12-139-16,14 13-270 16</inkml:trace>
  <inkml:trace contextRef="#ctx0" brushRef="#br0" timeOffset="3057">5014 143 856 0,'0'0'163'0,"0"0"-33"16,0 0-11-16,0 0-32 16,0 0-38-16,0 0-37 15,-8-12 2-15,2 12-14 16,0 12-4-16,4 11 4 16,-6 17 16-16,8 14 23 0,0 0-30 15,0-2 0-15,8 5 6 16,28-20-13-16,13-3 5 15,1-14-2-15,5-14-5 16,5-6 1-16,12 0 15 16,5-8 14-16,13-24 2 15,-27-8 12-15,-19-9-13 16,-27 1 4-16,-17-6-8 16,0-4-10-16,-61-5-12 15,-24 6-1-15,-24 6-4 16,1 19-1-16,-4 18-20 15,10 14-25-15,11 20-33 16,14 32-55-16,17 16-178 0,22 12-240 16</inkml:trace>
  <inkml:trace contextRef="#ctx0" brushRef="#br0" timeOffset="3652">3555 257 528 0,'0'0'253'16,"0"0"-103"-16,0 0-19 15,0 0-17-15,0 0-46 16,0 0-14-16,63-56-8 16,-63 56-13-16,0 0-3 15,0 0-18-15,0 0 14 16,0 0-13-16,0 0-13 0,0 0 10 15,0 0-1 1,0 0-7-16,0 0 3 16,0 1-5-16,0 28-8 0,0 0 8 15,19 5 0 1,0 0 8-16,17-5-6 0,-5-3-1 16,14-4 3-16,3-4-1 15,12-12 1-15,9-6 4 16,8 0 5-16,11-6 13 15,-14-17-4-15,-17-6 1 16,-18-2 2-16,-30-3 10 16,-9-7-12-16,0 2 7 15,-6-14-9-15,-55 14-13 16,-12 5-7-16,-10 14-1 16,-8 14-6-16,8 6 4 0,7 0-23 15,6 17-48-15,19 21-45 16,20 10-119-16,15 9-115 15</inkml:trace>
  <inkml:trace contextRef="#ctx0" brushRef="#br0" timeOffset="4148">2730 646 505 0,'0'0'176'15,"0"0"-111"-15,0 0-7 0,0 0-3 16,0 0 2-1,0 0-30-15,44 0 1 0,25 0 52 16,18-6-29-16,4-2-9 16,-2 2-13-16,-13 0 3 15,-18-2-18-15,-20 2-11 16,-10 3 0-16,-18 0-2 16,-4 3-1-16,-6 0-45 15,0 0-110-15,0 0-96 16,-47 0-268-16</inkml:trace>
  <inkml:trace contextRef="#ctx0" brushRef="#br0" timeOffset="4694">2380 360 307 0,'0'0'240'0,"0"0"-100"0,0 0-7 15,0 0-18-15,0 0-30 16,0 0-11-16,-153-51-16 15,150 51 14-15,3 0-11 16,0 0-40-16,0 0-17 16,0 11-1-16,0 21 0 15,0 13 39-15,0 1-24 16,0-1-5-16,0 3-6 16,0-9 13-16,0-6-14 15,16-8-3-15,6-1-3 16,9-9 0-16,8-8-6 15,9-3 2-15,13-4 4 16,-1 0 25-16,-7-11 8 16,2-15 11-16,-17-5-5 15,-10-1-5-15,-6-5-8 0,-22-3 11 16,0-12-10-16,-12-2-2 16,-52 2-9-16,-9 4-10 15,-3 13-6-15,12 13 0 16,10 10-1-16,15 12-7 15,3 0-1-15,3 12-27 16,-11 35-61-16,6 23-68 16,5-1-146-16,21 2-424 15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09.0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140 324 78 0,'0'0'984'0,"0"0"-891"16,0 0 7-1,0 0 7-15,0 0-13 0,0 0-45 16,0 0-28-16,-140 0-8 16,140 0-13-16,38 0-12 15,34 0 12-15,27 0 24 16,16 0-16-16,0 0-2 16,-10 0-2-16,-30 0 3 15,-27 0 0-15,-31-3-6 16,-12 0 7-16,-5-3-3 15,0 1 8-15,0-10 1 16,-32 1-12-16,-18-6 2 0,-5 1-3 16,1 1 2-16,7 1 2 15,-3 8-2-15,11-2-2 16,17 5 1-16,12 4-1 16,10-2-1-16,0 4 0 15,0 0-1-15,0 0-3 16,38 0-9-16,33 20 13 15,17 3 0-15,4 1 4 16,-13 0 0-16,-5 5-3 16,-19 3 2-16,-25-1-2 15,-2 3 3-15,-28-2-4 16,0-1-2-16,-17 4 2 16,-41-1 1-16,-24 3-1 15,-1-11-14-15,7 0-61 16,5-9-42-16,27-3-108 0,35-8-138 15</inkml:trace>
  <inkml:trace contextRef="#ctx0" brushRef="#br0" timeOffset="313">1130 64 788 0,'0'0'237'15,"0"0"-98"-15,0 0 9 0,0 0-40 16,354-63-39 0,-269 63-20-16,-2 11-10 15,-14 20-6-15,-9 7-12 0,-33 2-8 16,-27 9-9-16,0 2 1 16,-41 12 0-16,-49 0 0 15,4-6 11-15,10-11-10 16,48-15 2-16,28-11-7 15,6-6 7-15,98-14-3 16,69 0 8-16,77-5 1 16,30-29-11-16,-32 10-3 15,-74 19-59-15,-90 5-145 16,-76 9-414-16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11.55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38 981 0,'0'0'128'16,"0"0"-25"-16,0 0-9 15,0 0-30-15,0 0-26 16,0 0-8-16,267-38 8 15,-229 64-7-15,-13 9-12 16,-13 11-9-16,-12 11-3 16,0 2 8-16,-60 4 0 0,-15 1-6 15,7-20 2-15,15-6 6 16,14-6 1-16,23-21-6 16,10-2-5-16,6-4-5 15,0 1-1-15,22 0 1 16,48-6-1-16,36 0 12 15,32 0-4-15,35 0-9 16,-2-26-85-16,-12 1-237 16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12.7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79 947 0,'0'0'245'16,"0"0"-22"-16,0 0-74 16,0 0-41-16,0 0-33 0,0 0-20 15,6-79-21-15,-6 79-9 16,0 0-8-16,0 0-4 16,0 33-8-16,16 13 15 15,10 5 4-15,8 12-9 16,8-12-2-16,9 6-6 15,-4-5 1-15,5-3-5 16,-11-9-3-16,-7-9-2 16,-15-18-58-16,-11 0-11 15,-8-2-23-15,0-3-50 16,-39-2-144-16,-43-6-259 16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12.06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0 322 967 0,'0'0'176'0,"0"0"-42"16,0 0-44-16,0 0-42 16,0 0-8-16,0 0 1 15,378-30 4-15,-266 24-18 16,-2 0-4-16,-17-2-8 15,-14 2 0-15,-28 0 0 16,-19 0-1-16,-17-2 13 16,-2 2 6-16,-13-5-7 15,0-4 6-15,0 1-14 0,-16-3-2 16,-42 0-13-16,-17 2-1 16,-12 1 3-16,5 3-5 15,7-1 3 1,20 6-2-16,30 4 0 0,9 2 0 15,16-6 2-15,0 6-3 16,0 0 0-16,25 0-10 16,41 0 8-16,11 0 1 15,16 6 1-15,-2 2 0 16,2 10 1-16,8-4 5 16,4 3-4-16,0 9 2 15,-12-1 0-15,-24 1-1 16,-22 6-2-16,-31 0-1 0,-16 12-2 15,-63 6-1 1,-74 9 3-16,-21-2-39 0,-4 6-68 16,3-11-225-16</inkml:trace>
  <inkml:trace contextRef="#ctx0" brushRef="#br0" timeOffset="1036">4448 177 1187 0,'0'0'174'0,"0"0"-15"15,0 0-45-15,0 0-53 16,0 0-27-16,0 0-6 15,-55-51-17-15,55 51-10 16,-3 0 0-16,3 6-1 16,0 13 0-16,0 13 0 0,0-1 5 15,0 1-5-15,41-6 1 16,14-6-3-16,5-8 1 16,-1-10 1-16,-13-2 1 15,-5 0 5-15,-7-9 3 16,-18-16-6-16,-10-7 6 15,-6 1-7-15,-12-7-2 16,-64 4 1-16,-16 9-2 16,-17 7-12-16,-4 10-18 15,14 8-41-15,6 0-67 16,33 22-140-16,7 10-155 16</inkml:trace>
  <inkml:trace contextRef="#ctx0" brushRef="#br0" timeOffset="1472">3443 177 959 0,'0'0'162'0,"0"0"44"16,0 0-63-16,0 0-42 0,0 0-36 15,0 0-35-15,-45-57-1 16,40 57-15-16,2 0-14 16,-14 0-4-16,4 20 4 15,4 6 2-15,9 3 0 16,0-10-2-16,3 7 1 15,49-12 1-15,1 4-2 16,18-13 2-16,-11-5 0 16,0 0 4-16,-12-5-1 15,-4-19-1-15,-19-4 5 16,-12-3-3-16,-13-7-1 16,-6 4-5-16,-57 5-4 15,-20 10 3-15,-10 4-8 16,5 15-33-16,14 0-98 0,14 20-177 15,5 6-248 1</inkml:trace>
  <inkml:trace contextRef="#ctx0" brushRef="#br0" timeOffset="2024">2345 137 138 0,'0'0'656'16,"0"0"-509"-16,0 0-1 15,0 0-39-15,0 0-20 0,0 0-39 16,-121-77-40-16,111 77-8 16,1 0-4-16,1 0-7 15,8 0 8-15,0 0 3 16,0 0 2-16,0 0 2 16,0 0 2-16,0 0 2 15,0 0 16-15,0 0 26 16,0-2 7-16,0-2-9 15,0 4-17-15,0 0-19 16,0 0-11-16,0 0-1 16,-5 0-51-16,-4 4-187 15,1 12-119-15,-6 4-395 0</inkml:trace>
  <inkml:trace contextRef="#ctx0" brushRef="#br0" timeOffset="2507">1779 132 513 0,'0'0'444'0,"0"0"-303"0,0 0 12 16,0 0-53-16,0 0-22 16,0 0-31-16,-44-32-24 15,41 32-20-15,-5 0-3 16,0 0-6-16,-6 14 6 16,5 9 7-16,2 3 0 15,7-6-6-15,0 6 5 16,0-1 4-16,33-5-3 15,11-2 2-15,3-10 5 16,4-5-7-16,4-3 5 16,-8 0 21-16,3 0 4 0,-11-11-9 15,-13-15-11-15,-11-6 4 16,-15 1-2-16,0-1-2 16,-31-2-10-16,-30 0-4 15,-15 5-3-15,-1 4 0 16,14 8-1-16,19 5-3 15,22 12-13-15,22 0-39 16,0 0-47-16,0 29-120 16,16 16-32-16,34 1-208 15</inkml:trace>
  <inkml:trace contextRef="#ctx0" brushRef="#br0" timeOffset="2713">2258 375 1002 0,'0'0'158'0,"0"0"25"0,0 0-61 15,0 0-59-15,0 0-39 16,0 0-24-16,38-27-4 16,17 22 2-16,14 5-21 15,-1 0-113-15,-15 0-102 16,-12 0-78-16,3 11-447 15</inkml:trace>
  <inkml:trace contextRef="#ctx0" brushRef="#br0" timeOffset="2896">2735 354 280 0,'0'0'135'0,"0"0"-63"0,0 0 27 16,0 0-29-16,0 0-31 15,0 0 2-15,165-24 16 16,-146 16-23-16,15 3 19 16,15-1-9-16,20 4-22 15,24 2-22-15,1 0-181 16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10.3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54 119 968 0,'0'0'188'0,"0"0"-37"16,0 0-8-16,0 0-35 16,0 0-18-16,0 0-35 15,0-9-13-15,0 9-11 16,0 0-10-16,0 0-7 16,0 0-4-16,0 0 0 15,0 0-10-15,0 0 1 0,0 0-3 16,0 0 0-1,0 5-4-15,29 10 2 0,18 10 3 16,19-2 2-16,-1 0 1 16,2 0 1-16,-20-3-1 15,-12-3-2-15,-4-3 0 16,-9-2 3-16,2 2-2 16,-5 4-1-16,-7 1 0 15,-6 1 1-15,-6 0-2 16,0 0 0-16,0-3 1 15,-12 4 1-15,-21-10 3 16,-5-4-3-16,-12 6 1 16,-5-13-2-16,-2 0-2 15,-2 0-17-15,-1 0-27 16,5 0-7-16,11-20-47 0,11-6-60 16,11-23-39-16,16-4 0 15,6-5-422-15</inkml:trace>
  <inkml:trace contextRef="#ctx0" brushRef="#br0" timeOffset="39">54 119 357 0</inkml:trace>
  <inkml:trace contextRef="#ctx0" brushRef="#br0" timeOffset="134">54 119 357 0,'-54'-15'240'0,"54"1"-66"0,0-3-5 0,17-1-16 15,17 4-34-15,4 0-35 16,3 2-40-16,14 4-22 16,5 5-19-16,15 3-3 15,15 0-7-15,6 23-123 16,1 5-241-16</inkml:trace>
  <inkml:trace contextRef="#ctx0" brushRef="#br0" timeOffset="510">1115 98 933 0,'0'0'143'0,"0"0"-11"15,0 0-34-15,0 0-18 16,0 0-19-16,0 0-24 16,-70-25-22-16,109 25-14 15,24 0 4-15,28 11 5 16,15 3 11-16,-8 0-6 16,0 4-4-16,-18-1 3 0,-14 3-5 15,-17-9 9-15,-27 4-7 16,-16-10-2-16,-6 4-3 15,0 8-2-15,0 3-3 16,-31 0 16-16,-27 11 7 16,10 1-16-16,1-6-1 15,-14-1-4-15,8 1-2 16,2-6-1-16,18-3-32 16,24-11-63-16,9-4-37 15,0-2-84-15,33 0-76 16,58-13-34-16</inkml:trace>
  <inkml:trace contextRef="#ctx0" brushRef="#br0" timeOffset="823">2013 135 81 0,'0'0'803'0,"0"0"-622"15,0 0-9-15,0 0-47 16,0 0-39-16,0 0-50 15,49-16-28-15,-5 16 6 16,26 0 26-16,12 0-10 0,5 0-7 16,-4 0-1-1,-8 0-10-15,-18 2-1 0,-5 18 1 16,-14 0-7-16,-16 6-3 16,-19 5 0-16,-3 1 3 15,0-1 2-15,0 0 1 16,-22 10-1-16,-19-3-4 15,-20-5 0-15,7 10-1 16,4-12-2-16,11 1-43 16,23-6-100-16,16-7-129 15,0-13-126-15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15.85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149 271 916 0,'0'0'118'0,"0"0"17"0,0 0-1 16,0 0 0-16,0 0-55 16,0 0-14-16,-149-28-31 15,149 22-16-15,55 0-10 16,36-11 2-16,33 2 18 16,13 1-5-16,0 9 3 15,-23-1-7-15,-29 0 0 16,-30 6-2-16,-26-3-11 15,-20 0-2-15,-9 3 3 16,0-2-3-16,0 2 4 16,0-6 3-16,-9-12 9 15,-29-1-6-15,-14-1-13 0,5 0 1 16,-7 3 2-16,3 2-4 16,3 4 2-16,4-1 2 15,2 4-2-15,4 1 0 16,22 2 2-16,4 5-1 15,12-6-1-15,0 6 2 16,0 0-3-16,0 0-1 16,12 0 0-16,23 0-1 15,26 11 1-15,12 16 7 16,2 4-1-16,-4 1-3 16,-7-1 3-16,-4 3 0 15,-16-5-2-15,-19-1 2 16,-3 1-3-16,-14-3-2 0,-8-1 0 15,0 1-1-15,-22 3 0 16,-27 0-1-16,-1-4-28 16,12-5-27-16,21 1-33 15,17-5-34-15,14-16-125 16,93 0-221-16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16.30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0 177 1109 0,'0'0'234'0,"0"0"-53"0,0 0-82 16,0 0-37-16,0 0-18 16,0 0-7-16,276-153 0 15,-229 140-13-15,-18 4-6 16,-6 7 0-16,-23 2-1 15,0 0-2-15,0 0-5 16,0 0-4-16,0 0-6 16,0 0-2-16,0 32-2 15,0 1 4-15,0 22 26 16,0-1-13-16,0 6-3 16,0 0-3-16,0 3-1 15,0-12-2-15,0-2 0 0,0-9-1 16,0-14-1-1,0-7 0-15,0-7-2 0,0-12 0 16,0 0 3-16,-14 0-1 16,-11 0 2-16,-19 0 4 15,3 0 0-15,3 0-2 16,15-6 0-16,18 6 3 16,5-6-3-16,0 4-4 15,8-4-2-15,81 0-3 16,58-5-14-16,27 2 16 15,10 4-43-15,-47 5-84 16,-67 0-69-16,-70 0-678 0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39.36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199 511 635 0,'0'0'374'15,"0"0"-221"-15,0 0 33 16,0 0-63-16,0 0-30 16,0 0-29-16,-82-26-14 15,82 26-16-15,0 0-13 16,0 0-3-16,0-3-5 15,0 0-3-15,34 3-10 16,4 0 3-16,25 0-3 0,14 0 2 16,-1 0 2-16,7-2-4 15,-6 2-26-15,-2 0-51 16,-10 0-67-16,-18 0-165 16,-12 0-263-16</inkml:trace>
  <inkml:trace contextRef="#ctx0" brushRef="#br0" timeOffset="525">1269 271 740 0,'0'0'264'15,"0"0"-91"-15,0 0-20 0,0 0-25 16,-22-166-47-16,-3 137-33 15,-11 4-8-15,11 1-8 16,-3 10-12-16,12 3-7 16,-6 11-10-16,-4 0 2 15,-2 0-5-15,-11 25 0 16,1 13 0-16,7 2-2 16,15 6 1-16,10-1-2 15,6 4 3-15,0 3-1 16,38-1 0-16,37 6-2 15,24 6-2-15,16-1 4 16,3 7 1-16,-8 0 6 16,-18-6-6-16,-21 0 1 0,-24-9 0 15,-12-6-1 1,-35 2 0-16,0-5 0 0,-22 1 0 16,-55-9 0-16,-14-11-2 15,-8-18-3-15,17-8 5 16,11 0 0-16,18-28 1 15,15-13-1-15,21-10 4 16,17-14-2-16,0-6-1 16,0-10-1-16,39 1-7 15,21 8 2-15,9 6 3 16,-8 15-2-16,-13 14 0 16,-11 17-18-16,-13 11-32 15,-2 9-68-15,-16 0-158 16,-6 0-135-16</inkml:trace>
  <inkml:trace contextRef="#ctx0" brushRef="#br0" timeOffset="1081">2172 723 1002 0,'0'0'113'0,"0"0"38"0,0 0-7 16,0 0-50-16,0 0-52 16,0 0-21-16,-101-29-21 15,154 29-1-15,39 0 1 16,38-6 12-16,16-2-3 15,0-1 3-15,-3-6-3 16,-28 7 2-16,-22 0 0 16,-30 0 3-16,-25 0 1 15,-16 3-2-15,-16 3-3 16,-6 2 3-16,0-9 4 0,-6-2 6 16,-48-7-2-1,-23-4-16-15,-2 5-2 0,-4-3 1 16,17 2 2-16,19-2-5 15,8 3 5-15,10 0-3 16,14 0 1-16,5 5 4 16,4 7 2-16,6-1-1 15,0 6-1-15,6 0-8 16,54 0-5-16,20 14 5 16,19 21 1-16,-8 10 2 15,8 6-1-15,-14 9 6 16,-8 1 0-16,-17-1 0 15,-21-6 3-15,-23-5-9 16,-16-3-2-16,-11 2-35 16,-77 3-70-16,-46 4-163 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45.81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424 595 409 0,'0'0'318'0,"0"0"-115"15,0 0-69-15,0 0 5 16,0 0-39-16,0 0-30 16,0 0-18-16,-70-51-20 0,70 51-16 15,0 0-13 1,48 0 0-16,19 0-3 0,8 0 2 16,-14 14-1-16,-7 15-1 15,-23 3 0-15,-14 4-1 16,-17 16-3-16,0 7 4 15,-28 11 7-15,-30-10-4 16,7-9-3-16,9-20-1 16,20-16 0-16,10-10 1 15,12-1 3-15,0-2-2 16,0-2-2-16,0 0-1 16,0 0 1-16,0 0 1 15,0 0 1-15,22 0-1 16,32 0 0-16,13-11 0 15,8-12 0-15,-10-3 0 16,2-5-100-16,-4-4-157 16,-8-7-163-16</inkml:trace>
  <inkml:trace contextRef="#ctx0" brushRef="#br0" timeOffset="243">1113 175 22 0,'0'0'917'0,"0"0"-742"15,0 0-22-15,0 0-10 0,0 0-65 16,0 0-58 0,-19-6-20-16,19 52 1 0,0 17-1 15,0 2 5-15,0 4-4 16,3 0-1-16,4-3-16 15,-7-3-129-15,0 0-181 16,0-6-385-16</inkml:trace>
  <inkml:trace contextRef="#ctx0" brushRef="#br0" timeOffset="646">1415 773 741 0,'0'0'263'0,"0"0"-119"0,0 0-25 16,0 0 1-16,17-158-54 15,-17 138-25-15,0 1-14 16,0 7-16-16,0 4-3 16,0 2-4-16,0 6-3 15,0 0-1-15,-8 0-4 16,8 0-1-16,-9 0-3 15,3 8-2-15,6 18 8 16,0 9 2-16,15-7 0 16,40 3 4-16,-1 1-1 15,-4-6-3-15,5-1 2 16,-17-5-1-16,-7 0 3 0,-1 3-3 16,-30-5-1-16,0 2-1 15,0-1 1-15,-68 4 1 16,-18-6-1-16,-12-5 4 15,9-4-4-15,35-5-8 16,23-3-32-16,20 0-76 16,11 0-36-16,0-19-48 15,80-36-240-15</inkml:trace>
  <inkml:trace contextRef="#ctx0" brushRef="#br0" timeOffset="3891">2594 649 679 0,'0'0'275'0,"0"0"-92"0,0 0 9 15,0 0-73-15,0 0-54 16,0 0-19-16,-121-91-9 16,99 85-9-16,12 6-4 15,1 0-13-15,-4 0-11 16,-3 0-3-16,-15 29-1 15,-5 14 4-15,11 8 0 16,3 10 0-16,22-3 0 16,0-2-2-16,0-10-2 15,44-9-11-15,17-14-2 0,2-17-2 16,6-6 11 0,8 0 8-16,6-29 1 0,-7-8 2 15,-7-9 3-15,-1-3-2 16,-15-2 2-16,-14 5 0 15,-7 9 4-15,-10 17-1 16,-6 2 0-16,-4 13-8 16,7 5-1-16,3 0-9 15,1 9-3-15,9 19 9 16,-10 1 3-16,-6 3-2 16,-4-13 2-16,-8-7 0 15,8-4 0-15,-12-8 2 16,6 0-2-16,-6 0 2 15,0-2 7-15,0-25-1 16,0-3-5-16,-6-3-1 0,-32 8-1 16,-15 2 1-16,-2 9-2 15,1 5 0-15,-2 9-3 16,-2 0-1-16,7 29-3 16,4 25 1-16,2 9 5 15,29 11 1-15,16-5-1 16,0-12 0-16,31-17-2 15,40-17-7-15,11-14-3 16,-5-9-2-16,-2 0 13 16,-14-23 2-16,-16-14 2 15,-26-4 4-15,-7-4-3 16,-12-1 2-16,0 1 3 0,-6-2-3 16,-38 10 7-16,-10 6-10 15,-10 14 5-15,-2 11-6 16,1 6-1-16,-1 0-1 15,13 28-3-15,7 15 0 16,27 9 4-16,19 5-1 16,0-6-1-16,16-8 1 15,45-11 0-15,12-12-5 16,10-14 2-16,8-6-1 16,-8 0 5-16,-13-3 0 15,-9-20 0-15,-23-3 2 16,-7-8 0-16,-15-6 3 15,0 3-2-15,-10 6 4 0,-6 7 5 16,0 13 1-16,0 5 2 16,0 6-8-16,0 0-7 15,0 12-9-15,6 22-6 16,2 6 15-16,0 1 4 16,3-2-4-16,11-10 0 15,6 0 0-15,4-13-1 16,-4-7 1-16,-3-3-7 15,11-6 6-15,-4 0 1 16,5-9 0-16,1-19 3 16,4-1 1-16,-7-7 0 15,-13 3-2-15,-3 8 0 16,-6 8-2-16,-7 8 3 16,-6 9-3-16,0 0-5 0,3 0 0 15,5 0-9-15,0 3 9 16,6 8 5-16,0 1 1 15,-3 2 1-15,1-9-2 16,-5 1 0-16,-4-2-2 16,-3-4 2-16,6 0 0 15,-6 0 8-15,7 0-5 16,2 0 1-16,0-12-3 16,14 0-1-16,-8 4 3 15,-7 5-3-15,6 3-2 16,0 0-3-16,11 0-4 15,4 0 4-15,-4 9 1 16,3 5 0-16,2-6 2 0,1-1-9 16,-5-5 5-16,8-2 6 15,4 0 0-15,-5-15 0 16,-2-10 4-16,-15 2-3 16,-3-2 7-16,-13 5 25 15,0-1-7-15,-13 7-12 16,-20 6 2-16,5 2-1 15,9 6-10-15,-3 0-1 16,-13 34 0-16,1 21-2 16,-18 16 6-16,8 12-7 15,6 0 1-15,7-3-2 16,15-3 2-16,-1-11 0 0,12-15-2 16,5-10 0-1,0-22 2-15,0-8 0 0,0-7-2 16,0-4 0-16,0 0 6 15,0-12 26-15,0-28 23 16,0-26-46-16,28-14-9 16,26-17 0-16,9-11 0 15,4-4 0-15,-4 12 1 16,-5 20 2-16,-17 19-3 16,-6 23-3-16,-4 17 3 15,7 12-4-15,4 9-8 16,9 0-1-16,-4 26 1 15,-2 11 4-15,-16 8-7 16,-14 2 5-16,-15-2-4 16,0 1 5-16,-22-3-2 0,-31-2-8 15,-15-13 3-15,-1-6-9 16,8-13-23-16,17-6 6 16,25-3 20-16,19 0 20 15,0 0-1-15,0 0-7 16,47-23-6-16,13-6 16 15,1-2 1-15,2-6 0 16,8-2-1-16,1-8 1 16,5-5 2-16,-8 4-1 15,-14-1 5-15,-11 1 16 0,-12 2 7 16,-16 6 7 0,-10 2-15-16,-6 7 5 0,0 9-8 15,0 4-4-15,-22 10-10 16,6 4 1-16,3 4-3 15,-12 4-3-15,-3 36-11 16,-11 20 11-16,7 17 1 16,26 6 0-16,6 5-1 15,0-4 2-15,22-13-2 16,16-20 0-16,13-19-1 16,-10-21-5-16,5-11 6 15,1 0 7-15,4-31-5 16,-9-15 9-16,-6-5-11 15,-14-1 7-15,-14 4-5 16,-8 7 0-16,0 10 1 0,0 8-2 16,-22 12-1-16,-17 11-1 15,-5 0-7-15,-4 17-1 16,0 29 3-16,4 11 6 16,22 7 0-16,22-6 2 15,0-6 0-15,0-17-2 16,31-12 0-16,4-12 0 15,-2-8 2-15,11-3-1 16,-3 0 3-16,9-6-1 16,-8-14-1-16,-4-3 4 15,-3 0-3-15,-10 0-2 16,-3-2 0-16,1 7 3 0,-16 7-2 16,-4 2-1-16,-3 9 0 15,0 0-2-15,0 0 1 16,0 0-16-16,0 15 3 15,12 19 3-15,-2 3 10 16,2-2 1-16,7-4 3 16,10-8-4-16,-6-6-1 15,2-5 1-15,4-7 0 16,-7-5 0-16,3 0 0 16,3 0 2-16,-1-17-1 15,1-9 2-15,0-8 1 16,-2-1-2-16,-4 11 0 15,-7 0-1-15,-2 13-2 0,-10 7 3 16,-3 4-4 0,0 0 0-16,0 0-11 0,8 0 3 15,6 15 9-15,3 1 0 16,-1-3-2-16,6 0 3 16,-9-3 0-16,2-2 1 15,-5 1-1-15,6-9-1 16,12 0-9-16,-2 0 5 15,12 0 2-15,-3-17 3 16,3 2 0-16,-12 4 2 16,2 5-2-16,-6 6-7 15,-6 0 6-15,6 0-9 0,-3 0 3 16,0 0-2-16,-3 0 1 16,1 0 2-16,-1 9 4 15,12-6 2-15,10-1 0 16,15-2 4-16,5 0-3 15,8-8-1-15,2-20 0 16,-21-7 0-16,-15-1 0 16,-17-3 3-16,-15 2 0 15,0-3-2-15,-22 9 5 16,-12 5 3-16,-4 12-7 16,16 8 4-16,8 6-6 15,-2 0-5-15,0 12-4 16,-6 24 3-16,7 10 6 15,15-3 2-15,0 0-1 16,0-6-2-16,22-11 0 0,23-5 1 16,2-10 1-16,7-9 1 15,7-2 0-15,-8 0-2 16,-5 0 1-16,-12-11 2 16,-11 0-2-16,-9-1 0 15,-4 10 1-15,-2-4-1 16,2 3-2-16,-12 3 2 15,3 0-2-15,4 0-6 16,15 0 3-16,0 0 4 16,0 14-2-16,-5-3-3 15,-1 3 5-15,-7-5-2 16,-3-3 2-16,4-2-5 0,-4-4-3 16,16 0-2-16,10-4 10 15,7-18 0-15,21-1 6 16,-13-1-5-16,-3 1 0 15,1 3-1-15,-13 4 2 16,-1 4 0-16,-12 3-2 16,-3 3 0-16,-16 1 0 15,0 2 0-15,3-3 0 16,-3 4 0-16,14-2 0 16,8-6 2-16,3-2 0 15,13-14 3-15,6-11 3 16,-5-9 5-16,-1-15 5 15,-6-12 6-15,-10-7-1 0,-16-7-2 16,-6 2-5 0,0 11 0-16,-16 13-6 0,-19 25 3 15,13 16-2-15,7 16 0 16,10 4-11-16,-6 12-17 16,0 45 6-16,-11 20 11 15,0 15 4-15,13-3-4 16,9-11 1-16,0-4-1 15,0-9 0-15,0-5-2 16,3-6-11-16,25-10-74 16,5-14-55-16,-2-9-179 15,-2-21-178-15</inkml:trace>
  <inkml:trace contextRef="#ctx0" brushRef="#br0" timeOffset="4043">7531 507 798 0,'0'0'155'0,"0"0"-130"16,0 0 7-16,346-38-12 15,-219 30-20-15,-9 5-45 16,-21 3-546-16</inkml:trace>
  <inkml:trace contextRef="#ctx0" brushRef="#br0" timeOffset="6255">431 321 287 0,'0'0'341'0,"0"0"-156"15,0 0 9-15,0 0-8 16,0 0-41-16,0 0-39 16,0-128-33-16,-13 124 1 15,4 4-23-15,9 0-11 0,-16 0-26 16,-29 41-9 0,-15 33 0-16,-27 28 6 0,-1 16 1 15,24 5-6-15,26 3-1 16,29 2-3-16,9-5-2 15,15-18-1-15,62-9-11 16,30-19-77-16,24-14-181 16,-7-9-441-16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1:27.40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6198 1255 727 0,'0'0'143'0,"0"0"-44"16,0 0-3-16,0 0 0 15,0 0-18-15,0 0-5 0,0 0-4 16,0 0 0-16,0 0-19 15,9-12-8-15,7-10-8 16,6-9-17-16,1 2-6 16,-1 0 0-16,0 10 6 15,-12 7-6-15,-1 5-6 16,-3 7-2-16,1 0-3 16,8 0-4-16,9 15-6 15,-2 14 6-15,-8 13-1 16,-6 7-4-16,-5 4-5 15,-3-3 12-15,0-13 0 16,0-5-1-16,0-15-4 16,0-6-3-16,0-8-2 0,0-3 12 15,0 0 2 1,0 0 0-16,0 0 7 0,0 0-1 16,0-23-5-16,0-5 2 15,6-7-5-15,10-3 5 16,12-3 5-16,-2 3-2 15,-4 9 1-15,1 9-7 16,-1 12-2-16,-6 8 0 16,9 0-2-16,3 0-5 15,4 8 5-15,7 10-2 16,-11 8 0-16,-6 3-8 16,-6-1-7-16,0 9 3 0,-10 3-24 15,-6-3-45 1,0 0 42-16,0-5-174 0,0-6-257 15</inkml:trace>
  <inkml:trace contextRef="#ctx0" brushRef="#br0" timeOffset="547">7010 1321 753 0,'0'0'176'16,"0"0"-93"-16,0 0 3 0,0 0-22 16,0 0-19-1,0 0-7-15,-3-15-11 0,45 7-9 16,18-3-2-16,11 2 5 16,1-2 2-16,-1-1-7 15,-8-2-8-15,-3 5 8 16,-9 1-3-16,-13-1 0 15,-19 0-2-15,0 1 3 16,-10-4 4-16,-9 4 2 16,0-1 4-16,0-2 4 15,0-4-10-15,-9 4-6 16,-29-4-9-16,0 1-1 0,-13 0 3 16,3 0-2-1,4 3 6-15,5 2 2 0,1 6-2 16,13 3-3-16,9 0-1 15,10 0-5-15,6 0 0 16,0 0 0-16,0 0-5 16,25 0 4-16,43 12 2 15,17 10-1-15,-2-5 3 16,-1 2-3-16,-13-3 1 16,2 4-1-16,-10 0 0 15,-17 0 3-15,-19-3-3 16,-12 3 0-16,-13 12-3 15,0-1 3-15,-19 3 0 16,-28-2-4-16,-8-3-23 16,1-4-77-16,15 1-112 0,25-6-187 15</inkml:trace>
  <inkml:trace contextRef="#ctx0" brushRef="#br1" timeOffset="41598">476 174 642 0,'0'0'232'16,"0"0"-87"-16,0 0-28 15,0 0 5-15,0 0-7 16,0 0-24-16,45-34-14 16,-35 14-15-16,2-2-24 15,-8-5-20-15,-4 10 2 0,0 3-6 16,0 1-6-16,-10 3-6 16,-29 1-2-16,-5 4-1 15,3 5-2-15,3 0 0 16,-1 0 3-16,-5 0-2 15,0 11-1-15,6 9 2 16,13 9 1-16,11-1-2 16,14 5-7-16,0 6 9 15,6-5 0-15,43-2-9 16,11 2 9-16,7 0 0 16,-7 3 0-16,-3 6-1 15,1 0-2-15,-17 3 4 16,-13-7-3-16,-22-1 0 15,-6-3 2-15,0-4-3 16,-28 0 2-16,-38-9-2 0,-11-4-4 16,-8-7 5-16,-8 1-20 15,7-9-24-15,10-3-12 16,15 0-9-16,30 0-33 16,31-9-37-16,0-16-82 15,42-13-122-15</inkml:trace>
  <inkml:trace contextRef="#ctx0" brushRef="#br1" timeOffset="41871">765 381 664 0,'0'0'254'0,"0"0"-115"15,0 0-20-15,0 0-42 16,0 0-44-16,0 0-23 15,0 93 43-15,-12-41 2 16,8-3-36-16,-2 2-1 16,-3-5-11-16,2-3 4 15,7-9-6-15,-6-11-5 16,6-6 5-16,0-8-5 16,0-3-4-16,0-6-55 15,0 0-31-15,0 0-59 16,16-3-16-16,0-18-128 15</inkml:trace>
  <inkml:trace contextRef="#ctx0" brushRef="#br1" timeOffset="42318">683 237 514 0,'0'0'209'0,"0"0"-55"15,0 0-33-15,0 0-24 16,0 0-16-16,0 0-21 16,0-31-23-16,0 31-17 15,0 0 7-15,0 0-9 0,0 0-4 16,0 0-1 0,0 0-13-16,0 0 2 0,0 0-4 15,0 0-4-15,0 0 4 16,0 0 2-16,0 0-1 15,29-6 0-15,12 1-1 16,4-7 2-16,5 1 5 16,-18-4-1-16,-7 0-1 15,-3 2 16-15,-14 0 18 16,-8 6-4-16,0 1 11 16,0 1-26-16,0 5-2 15,0 0-16-15,-39 0-13 16,-6 0 10-16,8 0-1 0,15 0 4 15,6 0-5 1,5 0-7-16,11 2-48 0,-6 1-29 16,6-1-2-16,0 8-58 15,0 1-18-15,0 0-33 16,0 6-346-16</inkml:trace>
  <inkml:trace contextRef="#ctx0" brushRef="#br1" timeOffset="44025">1188 375 548 0,'0'0'273'0,"0"0"-119"16,0 0-62-16,0 0 11 15,0 0-18-15,0 0-25 16,-57-37-26-16,35 33-3 16,8 4-3-16,0 0-27 15,-9 0-1-15,-3 0-2 16,-8 18 1-16,8 7-2 16,3 4 0-16,18-6 3 15,5-6-4-15,0-4 4 16,5-6-4-16,34-5 1 15,5-2 3-15,-3 0 8 0,11 0-6 16,-21-5 6 0,1-9-1-16,-13-1 4 0,-16 4 11 15,10-1 9-15,-13 4 5 16,0 2 5-16,0 6-25 16,0 0 3-16,0 0-7 15,0 0-12-15,0 0-7 16,0 41-9-16,0 21 16 15,0 27 0-15,0 8 5 16,0 12-2-16,0 5 0 16,0 6-1-16,0-2-1 15,0-12 0-15,0-13 0 16,-7-16 0-16,-15-17-1 16,0-16 1-16,0-17 0 0,-9-8-1 15,-7-8 1-15,-11-5-1 16,-17-6 7-16,2 0-3 15,4-3-2-15,-6-23-1 16,24-8-1-16,4-12 0 16,22-23-1-16,16-25-1 15,0-24-7-15,85-18-1 16,39-4 8-16,23-7 2 16,18 22-1-16,-19 22-2 15,-38 34 1-15,-26 35-3 16,-37 22 5-16,-7 12-1 15,0 0-5-15,1 12-2 16,-9 20-1-16,-3-1-1 0,-5-3 8 16,-10-7 0-16,-8-4 2 15,2-3 0-15,0 3-1 16,-6 0 1-16,3-2 0 16,-3-4 0-16,0-5 0 15,0-4 1-15,0-2 0 16,0 0 0-16,0 0 1 15,7 0 8-15,5 0 4 16,-1-11 5-16,5-21-3 16,6-2-12-16,6-3-4 15,-3-1 3-15,4 5 0 16,-4 4 0-16,-2 9-3 0,-7 8 1 16,-5 7-2-1,-6 5 0-15,13 0-1 0,14 0-9 16,6 23 3-16,4 6 3 15,-4-4 4-15,0 1-1 16,-4-6 2-16,15-8 0 16,-2-7 0-16,10-5 3 15,-2 0-3-15,-8 0 5 16,-3 0 1-16,-2-17-3 16,-14-7 1-16,1-7-1 15,-13 0 1-15,-13-9 0 16,-3 3-3-16,0-1 3 15,0 10-1-15,-3 5-1 0,-26 9 4 16,-2 8-6 0,1 6 0-16,5 0-1 0,-3 0-6 15,6 18 1-15,12 13 3 16,10 9 3-16,0 2 0 16,38-1-1-16,23-7 1 15,2-10 2-15,-3-11-2 16,7-13 1-16,-4 0-1 15,5 0 4-15,-5-11-2 16,-10-12 3-16,5 0-3 16,-17-3-1-16,-3 0 3 15,-5 1-2-15,-5 8-2 0,-12 6 1 16,-4 7 1 0,-2 4-4-16,6 0-7 0,6 0 8 15,6 12-5-15,-3 8 0 16,-1-3 4-16,-9-3-6 15,-2-8 8-15,-13 0 1 16,0-6 0-16,0 0 1 16,0 0-2-16,0 0 7 15,0 0 1-15,0 0 5 16,0-18-8-16,-28-2-4 16,-4 3-1-16,-4 3 0 15,5 6 0-15,5 2-1 16,-2 6-5-16,0 0 3 15,-11 18-6-15,7 24 7 16,1 15 4-16,15 0-2 0,16-2 0 16,0-12 0-16,0-12-4 15,47-8 4-15,7-13-9 16,13-10 5-16,-7 0 4 16,-5-7 4-16,-2-19-1 15,-8-11-1-15,-3-14 4 16,-5-10-6-16,-2-8 8 15,-16-4 6-15,-13-2-2 16,-6 4 5-16,0 13-7 16,0 13-2-16,-22 19 10 15,7 15-11-15,8 11 3 16,4 0-10-16,3 8-11 0,0 37-6 16,0 19 17-16,0 4 3 15,22-2-3-15,32-3 2 16,4-12-4-16,8-5-20 15,-5-4-48-15,-1-6-51 16,0-8-124-16,-2-11-184 16</inkml:trace>
  <inkml:trace contextRef="#ctx0" brushRef="#br1" timeOffset="44672">4616 312 873 0,'0'0'207'0,"0"0"-28"16,0 0-24-16,0 0-31 15,0 0-54-15,0 0-35 16,-28-52-25-16,28 63-10 16,0 26-4-16,0 15 4 15,-17 8 14-15,-5 3-2 16,0-5-6-16,0-5 0 15,6-9 4-15,0-13-10 16,16-14 1-16,0-12 0 16,0-5-1-16,0 0 8 15,0 0 4-15,0-16 21 0,16-21 13 16,18-15-33-16,-2-8-5 16,1-7-6-16,-11 3 5 15,-7 1-4-15,-8 2-2 16,2 13 4-16,-2 5-3 15,2 17 2-15,-3 14-3 16,1 4-1-16,-4 8-5 16,9 0 2-16,12 20-10 15,12 32 1-15,3 17 9 16,-1 8 4-16,0 0-2 16,-5-9 1-16,-2-10 0 15,7-15-3-15,-6-15 7 16,-4-14-3-16,-11-8 1 0,-6-6-1 15,0 0 0 1,-2 0 7-16,13-6-2 0,7-28 19 16,9-17-10-16,-7-10-6 15,2-7 3-15,-5-6-12 16,-18-1 2-16,-10 7 5 16,0-1-6-16,0 15 2 15,0 16-3-15,0 18 2 16,0 15-5-16,0 5 1 15,6 0-27-15,3 14-27 16,-2 26-32-16,5 12-6 16,-12 5-83-16,0 0-167 15,0-3-232-15</inkml:trace>
  <inkml:trace contextRef="#ctx0" brushRef="#br1" timeOffset="45046">5413 459 417 0,'0'0'385'16,"0"0"-201"-16,0 0-51 15,0 0-30-15,0 0-6 16,0 0-32-16,-44-25-10 16,25 25-22-16,-9 4-11 15,4 26-19-15,2 14-3 16,19 2 1-16,3-6 0 15,0-4 2-15,0-13 0 0,22-8 0 16,10-12-1-16,7-3 2 16,-8 0 12-16,7-12 4 15,-6-11 22-15,-4-3 3 16,-17-2-9-16,-11-3-5 16,0-1-10-16,0-2-2 15,-27 3-9-15,-26 2-9 16,-15 6-2-16,5 5-5 15,3 13 0-15,10 5-41 16,17 0-64-16,24 8-55 16,9 21-131-16,0 5-216 15</inkml:trace>
  <inkml:trace contextRef="#ctx0" brushRef="#br1" timeOffset="45377">5811 669 687 0,'0'0'297'0,"0"0"-126"15,0 0-41-15,0 0-24 16,0 0-25-16,0 0-43 16,-33-35-9-16,20 35-8 15,13 0-18-15,0 0-3 16,0 0-6-16,0 6 6 15,0 6 2-15,7-2-2 16,16-9 0-16,-7-1 7 0,6 0-5 16,0 0 12-16,-13 0 13 15,7-6 2-15,-3-8 5 16,-7 3-14-16,-6-1-9 16,0 1-9-16,0 2-2 15,0 1-2-15,-22 5-42 16,-29 3-80-16,-3 0-141 15,6 0-196-15</inkml:trace>
  <inkml:trace contextRef="#ctx0" brushRef="#br1" timeOffset="45805">606 1129 624 0,'0'0'200'16,"0"0"-60"-16,0 0-30 15,-314 14-17-15,270-2-21 0,19-6-19 16,25-1-13 0,0 1-24-16,31 2-10 0,106-2 16 15,130-6 55-15,145 0-22 16,126-25-6-16,81-14-31 16,7 6-13-16,-48 8-3 15,-73 13-1-15,-89 10 0 16,-83 2 0-16,-65 0 2 15,-69 0 2-15,-46 0-5 16,-51 0-2-16,-36 0-18 16,-33 0-27-16,-33 2-40 15,-16 4-95-15,-108 2-65 0</inkml:trace>
  <inkml:trace contextRef="#ctx0" brushRef="#br1" timeOffset="46106">331 1527 754 0,'0'0'196'0,"0"0"-55"16,0 0-18-16,0 0-31 15,0 0-39-15,0 0-35 16,253 17 45-16,-17-17-15 0,107-6 2 15,92-26-9 1,76-4 0-16,26 1-20 0,-19 3-1 16,-58 10-11-16,-62 7-9 15,-77 7 8-15,-76 5-8 16,-66 0 0-16,-53 1-4 16,-57 2-44-16,-47 0-54 15,-22 0-96-15,-38 0-183 16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50.71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65 603 899 0,'0'0'223'16,"0"0"-63"-16,0 0-30 15,0 0-45-15,0 0-32 16,0 0-28-16,0-103-2 16,0 100-3-16,0 3-11 15,0 0-4-15,0 0 1 16,0 0-4-16,0 0 4 0,0 0-2 16,0 0 1-16,0 0-4 15,0 0 6-15,0 0 1 16,0 0-2-16,0 0 2 15,0 0-8-15,0 0 3 16,0 0-3-16,0 9-8 16,0 16 8-16,0 13 2 15,0-2-1-15,0 2-1 16,0 3 0-16,0-8 0 16,0-10-1-16,9-3 1 15,20-14-3-15,2-6 1 16,8 0 2-16,5-18 6 15,-12-16-2-15,-4-5-3 16,-17-7 4-16,-11 0-1 16,0 0 4-16,0 3-3 0,-17 11 3 15,-27 10 1-15,3 11-8 16,-3 11-1-16,-2 0-2 16,9 17-1-16,5 20 0 15,16 14 1-15,16 2 1 16,0-6 0-16,60-1-2 15,36-17-6-15,17-21-2 16,18-8 10-16,-10-5 1 16,-13-31 3-16,-15 0-2 15,-27-4 5-15,-22-1 4 0,-22-1 5 16,-19-3 2 0,-3 2 1-16,0 5-2 0,-31 10 6 15,-1 16-8-15,4 7-2 16,-5 5-6-16,-5 5-4 15,0 44-1-15,1 23 3 16,13 19-3-16,16 15-1 16,8 17 2-16,0 8-1 15,0 4-1-15,3-1 2 16,26-15-3-16,2-15 1 16,7-33-13-16,1-24-6 15,5-31 3-15,10-16 16 16,10-6 0-16,12-36 11 15,7-23 1-15,-17-7-10 16,-25-11-1-16,-19 0-1 0,-22-3-8 16,0 3-64-16,-38 15-38 15,-31 13-152-15,8 21-242 16</inkml:trace>
  <inkml:trace contextRef="#ctx0" brushRef="#br0" timeOffset="442">1424 523 741 0,'0'0'325'0,"0"0"-140"16,0 0-15-16,0-148-36 0,0 124-57 16,0 14-25-16,0 1-21 15,0 5-10-15,0 4-11 16,0 0-10-16,-22 0-7 15,-23 0-1-15,-2 23 8 16,-7 9 4-16,26 2-3 16,20 1-2-16,8 1 1 15,0 1-1-15,61 4 0 16,15 1 1-16,17 5 0 16,-1 0 0-16,-10-1 2 15,-14-2-2-15,-27-10 0 16,-13-9 0-16,-22 4 0 15,-6-5-5-15,-22-2 1 0,-69 4 4 16,-14-12 3 0,6-11 4-16,23-3-3 0,34 0-2 15,14-14 8-15,21-15-10 16,7-13 5-16,0-13-4 16,44-14-1-16,33-2-1 15,5 2-45-15,-11 8-2 16,-10 18-72-16,-17 1-119 15,-13 8-192-15</inkml:trace>
  <inkml:trace contextRef="#ctx0" brushRef="#br0" timeOffset="664">1662 131 369 0,'0'0'525'0,"0"0"-321"0,0 0-30 15,0 0-5-15,0 0-86 16,0 0-14-16,-25-131-13 15,25 131-19-15,0 0-28 16,42 28-7-16,18 38-2 16,23 38 5-16,15 20 6 15,4 20 11-15,6-2-5 16,-20-2-11-16,-31-8-2 16,-34-12-4-16,-23-8-4 15,-70-18-104-15,-76-17-331 16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52.9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135 228 710 0,'0'0'228'0,"0"0"-71"16,0 0-2-16,0 0-9 16,0 0-66-16,86-157-18 15,-86 134-14-15,0 3-15 16,0 6-1-16,-10 2-14 16,-2 10-9-16,-10 2-9 15,-5 0-2-15,-4 0 0 16,-13 8 1-16,12 15-1 15,4 3 2-15,17 4-3 16,11 2 0-16,0 3-1 16,22 2 3-16,36-6 0 15,2 1 0-15,11 2 0 16,-5-6-5-16,-13 3 6 16,-14-1-1-16,-17-5 0 0,-12-5-2 15,-10-6 0-15,0-2 2 16,0-4 1-16,0 1 0 15,0 0 0-15,-32-4-1 16,-13 4 1-16,-2-6 10 16,-1-3-8-16,-2 0 2 15,11 0-2-15,14-15 4 16,12-16-2-16,13-6 1 16,0-8-5-16,0-2 0 15,38 5-2-15,14 5 2 16,-5 8 0-16,0 9 0 15,5 6-20-15,-11 11-41 16,3 3-52-16,-11 0-141 0,-5 20-153 16</inkml:trace>
  <inkml:trace contextRef="#ctx0" brushRef="#br0" timeOffset="539">913 334 793 0,'0'0'262'0,"0"0"-177"0,0 0 45 16,0 0-5-16,0 0-84 15,0 0-28-15,-29-9-10 16,51 9-3-16,38 0 2 15,27 0 19-15,18 0 9 16,-11 0 7-16,-4 0-22 16,-21 0 2-16,-24 0-3 15,-26 0 0-15,-12 0-2 16,-7 0-1-16,0 0 6 16,0 0 2-16,0-9 23 15,-22-11-23-15,-27 0-10 16,2 3 2-16,-10 0-2 15,16 5 4-15,2 1 1 0,8 3 1 16,-4-1-6-16,10 4 0 16,3-4-1-16,6 7-2 15,8-2 5-15,8 1-4 16,0 3-3-16,0 0-4 16,8 0-7-16,33 0-1 15,19 23 8-15,17 5 1 16,-2 1 0-16,-4 0-1 15,-5-3 1-15,-22-6 0 16,-11 0 0-16,-11-3-1 16,-22 3-1-16,0 5-6 15,-44 13-18-15,-58 13-66 0,-35 4-184 16,-9 8-739 0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58.61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119 45 826 0,'0'0'217'0,"0"0"-58"0,0 0 25 16,0 0-99-16,0 0-2 15,0 0-24-15,0-17-26 16,0 17-21-16,0 0-12 15,0 14-8-15,-9 23-9 16,-29 9 17-16,-7 8 3 16,22-2 2-16,23-7-4 15,0-2-1-15,16-5-1 16,52-13-2-16,17-10 3 16,7-13 6-16,0-2-4 15,-16-2 2-15,-22-24 6 16,-19-8-7-16,-18-1 11 0,-17-8-1 15,0-5 11-15,-39-4-16 16,-28 4-1-16,-3 4-5 16,4 10-2-16,11 15-3 15,24 9-13-15,15 8-38 16,6 2-57-16,4 2-188 16,6 18-104-16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59.0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79 184 532 0,'0'0'366'0,"0"0"-184"0,0 0-4 15,0 0-43-15,0 0-40 16,0 0-47-16,-57-50-32 15,43 50-16-15,9 12-14 16,2 19 14-16,3 9-1 16,0 3 1-16,3-2 0 15,51-7 0-15,18-8 3 16,8-10-1-16,2-9-1 16,1-7 1-16,-6 0 4 15,-17-7 4-15,-5-19 0 0,-14-8 24 16,-7-9 16-1,-18-5-19-15,-16-6-8 0,0 2-4 16,-44 7-6-16,-20 11-12 16,-3 10-1-16,13 13-8 15,3 11-4-15,10 0-5 16,2 20-49-16,17 29-46 16,22 2-103-16,0-2-112 15,87-9-554-15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6:59.36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328 335 803 0,'0'0'251'0,"0"0"-46"0,0 0-34 15,0 0-63-15,0 0-53 16,0 0-28-16,-67-52-27 15,61 61-9-15,3 21 1 16,3 11 8-16,0-1 1 16,3-3-1-16,47-5 0 15,14-9 0-15,9-9 3 16,7-11 0-16,-5-3-2 16,2 0 2-16,-11-6 2 15,-11-25 2-15,-11-10 9 16,-28-1 12-16,-16-10-1 15,0 1-7-15,-35 5-3 0,-29 8-14 16,-2 13-3-16,11 11-5 16,30 11-8-16,12 3-15 15,13 6-52-15,0 34-65 16,8 14-17-16,52-6-141 16,20-4-348-16</inkml:trace>
  <inkml:trace contextRef="#ctx0" brushRef="#br0" timeOffset="367">1459 264 812 0,'0'0'213'0,"0"0"-7"16,0 0-41-16,0 0-64 16,0 0-37-16,0 0-25 15,-29-92-26-15,23 92-13 16,3 0-13-16,3 24 6 15,0 14 7-15,0-3 0 16,0 3-2-16,47-4 1 16,19-8 1-16,14-9 2 15,-3-11-1-15,5-6 4 16,-19 0-3-16,-2-17 10 16,-10-12 23-16,-20-5 4 15,-20-3-9-15,-11-2-3 0,0-3-9 16,-27 0-9-1,-23 7-2-15,-4 10-7 0,12 7 0 16,20 10-1-16,10 8-11 16,8 0-12-16,-8 8-75 15,2 33-4-15,10 2-112 16,0-1-102-16,41-13-377 16</inkml:trace>
  <inkml:trace contextRef="#ctx0" brushRef="#br0" timeOffset="-4081">3838 251 678 0,'0'0'336'16,"0"0"-125"-16,0 0-18 15,0 0-73-15,0 0-29 16,0 0-31-16,0-51-19 15,0 51-5-15,0 0-9 16,0 0-9-16,0 0-10 0,0 5-4 16,0 23-4-16,0 13 0 15,0 14 5-15,0 8-4 16,0-3 4-16,-9-3-2 16,9-6-3-16,0-10-8 15,0-7-42-15,0-12-50 16,9-1-76-16,26-5-164 15,-10-4-207-15</inkml:trace>
  <inkml:trace contextRef="#ctx0" brushRef="#br0" timeOffset="-3722">4134 486 334 0,'0'0'532'0,"0"0"-348"16,0 0-15-16,0 0-38 15,0 0-29-15,0 0-42 16,-30-80-20-16,30 80-28 16,0 0-12-16,0 17-2 15,0 9 2-15,0 2 0 16,0 1 3-16,33-3-3 16,11-6 0-16,-6-4 1 15,17-6-1-15,-5-8 2 16,4-2 1-16,-6 0 5 15,-4-12 22-15,-12-10 13 0,-16-12-6 16,-16-6-13 0,0-6-3-16,-10 0-7 0,-50 6-9 15,-23 9-5-15,4 11-3 16,12 8 2-16,13 12-1 16,23 0-15-16,15 3-30 15,16 28-70-15,0 6-82 16,76-5-228-16</inkml:trace>
  <inkml:trace contextRef="#ctx0" brushRef="#br0" timeOffset="-3361">5115 294 940 0,'0'0'235'0,"0"0"-74"16,0 0-26-16,0 0-50 15,0 0-42-15,0 0-20 16,-93-54-4-16,74 65-17 16,-3 27-2-16,0 8 2 15,22 5-2-15,0-5 2 16,0-3 1-16,7-12 0 16,41-11-3-16,12-12 0 15,17-8 1-15,2 0 2 16,-4 0 5-16,-7-28 8 15,-21-1 7-15,-8-8 4 16,-28-5-5-16,-11-5-1 0,0 2-16 16,-36-1 5-16,-54 3-10 15,-18 11-3-15,0 16-3 16,16 13-9-16,25 3-57 16,19 19-93-16,20 22-201 15,28-4-379-15</inkml:trace>
  <inkml:trace contextRef="#ctx0" brushRef="#br0" timeOffset="-3016">5926 234 986 0,'0'0'214'0,"0"0"-68"0,0 0-26 16,0 0-42-16,0 0-40 15,0 0-21-15,0-63-10 16,0 63-7-16,-5 14-11 16,-9 24 11-16,0 7 1 15,14-4-1-15,0-4-1 16,16-11 1-16,29-6 1 16,2-9 0-16,4-11 5 15,-3 0 25-15,3 0 19 16,-20-20-10-16,-6-8-5 15,-12-5-16-15,-13-3-9 16,0-4-7-16,-54-1-3 0,-29 7-6 16,1 9-12-16,7 13-48 15,17 12-42-15,29 0-143 16,29 3-184-16</inkml:trace>
  <inkml:trace contextRef="#ctx0" brushRef="#br0" timeOffset="727">2927 183 828 0,'0'0'246'0,"0"0"-51"16,0 0-45-16,0 0-51 15,0 0-44-15,0 0-24 16,-13-49-30-16,-9 49-1 15,2 18-9-15,-15 15 9 16,19 11 5-16,16-5-4 16,0-1-1-16,13-4 0 15,45-8 1-15,24-12 3 16,17-8 0-16,14-6 8 16,11 0 23-16,-18-14-1 15,-14-18 7-15,-22 1 3 16,-26-10-11-16,-27-4-1 0,-17 2-4 15,0-5-22 1,-71 5-3-16,-17 5-3 0,-8 10-11 16,7 10-32-16,13 13-52 15,15 5-96-15,20 0-287 16</inkml:trace>
  <inkml:trace contextRef="#ctx0" brushRef="#br1" timeOffset="10372">3686 864 547 0,'0'0'103'16,"0"0"4"-16,0 0 27 16,0 0-63-16,0 0-32 15,0 0-9-15,16 0-8 16,-10 0-6-16,10 0-2 16,6-3-2-16,17 0 12 15,11-1 7-15,7-1-6 0,9 2 0 16,-2-3 5-16,-13 1 0 15,-20-1 22-15,-14 3-31 16,-17 3-2-16,0 0-8 16,0 0 9-16,0 0-4 15,-42 0-12-15,-8 0-3 16,-13 0-1-16,-11 0 0 16,17 0 4-16,-4 0-4 15,8 0 0-15,2 0 2 16,9 6-2-16,4 0 0 15,16-4-2-15,16-2 2 16,6 0 0-16,0 0 0 16,0 0-5-16,47 0-3 15,27 0 8-15,11 0 8 16,1-5-8-16,-4-4 6 0,-11 1 7 16,-18 2 10-16,-18 0 4 15,-26 6-6-15,-9 0-2 16,0 0-7-16,0 0 3 15,-9 0-15-15,-45 0 0 16,-6 0 3-16,-7 0-3 16,13 0 0-16,17 0 0 15,-1 2-10-15,-1 8-40 16,1 1-69-16,0 4-150 16,-4 2-243-16</inkml:trace>
  <inkml:trace contextRef="#ctx0" brushRef="#br1" timeOffset="11092">3213 1028 624 0,'0'0'215'0,"0"0"-75"16,0 0 0-16,0 0-5 15,0 0-87-15,0 0-15 0,-195-30 34 16,91 26-25-1,-20 4-11-15,-35 0-20 0,-31 0-1 16,-33 0 0-16,-44 12-7 16,-48 5 1-16,-21 7-1 15,9-8 6-15,41 3-7 16,61-9 2-16,74-4 1 16,57 0-2-16,53-6-1 15,25 3 0-15,16-3 1 16,0 0-2-16,0 0 0 15,0 0 1-15,0 0-1 16,0 0 3-16,0 0-2 16,0 0 2-16,0 0-2 15,0 0 2-15,0 0-4 16,0 0 0-16,0 0 0 0,0 0-1 16,0 0-10-16,0 0-31 15,0 0-6-15,0 0-31 16,0 0 12-16,0 0 7 15,0 0 26-15,0 0 4 16,0 0-9-16,0 0-26 16,0 8-54-16,0-3-173 15,0 0-58-15</inkml:trace>
  <inkml:trace contextRef="#ctx0" brushRef="#br1" timeOffset="11421">354 955 428 0,'0'0'229'15,"0"0"-122"-15,0 0 3 16,0 0-20-16,0 0-21 16,0 0-11-16,22-86 11 15,-22 86-12-15,0 0-32 16,0 0-17-16,0 0-7 15,0 0-1-15,0 0-1 16,0 0-1-16,-16 6 4 16,-33 14 6-16,-17 6 2 15,0 5-6-15,8 0-1 16,-2 4 5-16,16-4-4 16,27-5-2-16,17-3-2 0,33-6-1 15,66 0 1-15,36-3 5 16,21-2-5-16,3 1-49 15,-23 5-233-15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7:59.41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0 196 893 0,'0'0'228'16,"0"0"-156"-16,0 0 8 0,0 0 33 16,0 0-19-16,0 0-24 15,267 0-31-15,-220 0 3 16,-9 0-16-16,1 0-13 16,-6 0 4-16,16 0-3 15,12 0-8-15,14 0-2 16,26 0 1-16,11 0 0 15,12 0-2-15,13-3 4 16,-7-6-3-16,-12-2 1 16,-14-3 1-16,-40 5-4 15,-20 4 1-15,-22 1-1 16,-22 4 0-16,0 0 3 0,0 0 1 16,0-2-2-16,0-7 18 15,-28-5-22-15,-13-3 0 16,-11 2 0-16,-1 1 0 15,-7 0 1-15,-4 0 0 16,4-2 2-16,5 9-3 16,24 1 0-16,15 3 5 15,9 1-5-15,7 2 0 16,0-3 2-16,0 3-2 16,0-5 0-16,0 5 3 15,0 0-3-15,0 0-2 16,16 0-2-16,28 0-2 15,21 10 6-15,24 18-1 16,6 1 2-16,3 3 1 0,-8 2-2 16,-15-3 1-16,-27-2-4 15,-20-4 3-15,-28 4-2 16,0 9-6-16,-66 5 4 16,-42 0 2-16,-20 1-10 15,15-9-36-15,27-9-20 16,26-3-58-16,27-6-90 15,17 0-109-15,16 1-592 16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7:59.73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866 985 865 0,'0'0'229'0,"0"0"-120"16,0 0 39-16,0 0-10 16,0 0-66-16,0 0-26 15,-136-10-14-15,136 10 1 16,0 0-17-16,0 0-9 15,6 0-7-15,55 0 4 16,24 0-3-16,36 0 16 0,3 0-10 16,7 0-1-16,-1 0-6 15,-23 0-16-15,-17 0-81 16,-27 0-187-16,-18 1-472 16</inkml:trace>
  <inkml:trace contextRef="#ctx0" brushRef="#br0" timeOffset="471">1998 762 862 0,'0'0'281'0,"0"0"-126"15,0 0 8-15,0 0-78 16,0 0-40-16,0 0-17 15,193-108 1-15,-120 102 1 16,4 6-16-16,-2 0-4 16,-4 15-2-16,-8 25-4 15,-24 14-4-15,-28 9 1 16,-11 11 0-16,-34 3 1 16,-39-2 2-16,-22-10 1 15,0-13-2-15,-4-18-3 16,6-14 1-16,5-15 1 15,24-5 1-15,10 0 5 16,17 0-4-16,13-16 1 16,24-7-2-16,0-3 6 0,0 0-9 15,24 4 2-15,29 2-3 16,7 6 2-16,4 7-2 16,7 5 1-16,-5 2-2 15,0 0 0-15,5 0-3 16,-8 23 5-16,9 3 1 15,-8 2-1-15,4-2-6 16,-5-1-44-16,6-5-46 16,8 0-56-16,-3-4-168 15,1-11-482-15</inkml:trace>
  <inkml:trace contextRef="#ctx0" brushRef="#br0" timeOffset="938">2877 294 911 0,'0'0'212'16,"-434"-123"-47"-16,182 71-9 16,-8 10-37-16,-11 13-34 15,-7 21-39-15,-8 8-9 16,25 14-9-16,33 37-9 15,39 29-10-15,43 29-4 16,30 31-2-16,23 28-1 0,43 16-2 16,50 13 4-16,0 6-3 15,69-3 5-15,58-17-4 16,35-20-1-16,60-34 1 16,51-34-1-16,48-39-1 15,31-47 7-15,18-23 4 16,7-69 16-16,-2-29-6 15,-29-14 3-15,-41-5-3 16,-50-9-1-16,-43-4 4 16,-53-2-5-16,-57 10-4 15,-67 12 4-15,-35 11-6 16,-115 9-5-16,-97 7-4 0,-84 14-4 16,-81 20-9-16,-43 29 8 15,16 32-10-15,74 2-17 16,80 48-44-16,87 32-41 15,59 17-49-15,27 8-209 16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7:04.2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6055 241 1088 0,'0'0'235'15,"0"0"-56"-15,0 0-77 0,0 0-47 16,0 0-35-16,0 0-11 16,-16 12-8-16,16 31 11 15,0 14 1-15,0 11-6 16,7 4-5-16,9 2 4 16,10-2-6-16,-4-6-1 15,0-9-17-15,-6-9-76 16,-7-11-159-16,4-11-321 15</inkml:trace>
  <inkml:trace contextRef="#ctx0" brushRef="#br0" timeOffset="231">6799 342 984 0,'0'0'214'0,"0"0"-11"15,0 0-63-15,0 0-69 16,0 0-59-16,0 0-12 16,-3 11-3-16,3 37 3 15,0 10 8-15,0-1-6 16,0 6-2-16,0-3 0 16,0 2-35-16,0-10-147 15,3-8-210-15</inkml:trace>
  <inkml:trace contextRef="#ctx0" brushRef="#br0" timeOffset="462">7616 408 836 0,'0'0'303'0,"0"0"-112"16,0 0-26-16,0 0-76 15,0 0-64-15,0 0-25 16,0 22-4-16,0 36 4 16,0 5 2-16,0-1-2 15,14-3-3-15,3-4-55 0,5-6-110 16,7-10-97-16,2-7-274 16</inkml:trace>
  <inkml:trace contextRef="#ctx0" brushRef="#br0" timeOffset="679">8647 493 830 0,'0'0'319'0,"0"0"-119"15,0 0-57-15,0 0-72 0,0 0-66 16,0 0-2-1,13 60-3-15,10-9 1 0,-7 1-1 16,0-1-3-16,-1-5-113 16,-5-2-204-16,9-8-373 15</inkml:trace>
  <inkml:trace contextRef="#ctx0" brushRef="#br0" timeOffset="918">9677 350 750 0,'0'0'315'16,"0"0"-135"-16,0 0-46 0,0 0-65 16,0 0-40-16,0 0-16 15,86 26 2-15,-54 24 3 16,2 12-12-16,4 1-3 15,-13-4-3-15,-3-2-45 16,-8-5-119-16,-14-12-149 16,0-9-586-16</inkml:trace>
  <inkml:trace contextRef="#ctx0" brushRef="#br0" timeOffset="1154">10719 299 1084 0,'0'0'235'15,"0"0"-69"-15,0 0-65 16,0 0-62-16,0 0-34 16,0 0-3-16,130 80 10 15,-108-15-9-15,-6-2-2 16,-10 0-1-16,1-9-62 15,8-8-79-15,1-9-185 16,6-11-469-16</inkml:trace>
  <inkml:trace contextRef="#ctx0" brushRef="#br0" timeOffset="1339">11566 367 891 0,'0'0'206'0,"0"0"-112"16,0 0-52-16,0 0-31 15,0 0 13-15,0 0-6 16,22 184-12-16,2-139-6 16,4-5-73-16,-12-6-233 15</inkml:trace>
  <inkml:trace contextRef="#ctx0" brushRef="#br0" timeOffset="1550">12530 275 739 0,'0'0'277'15,"0"0"-197"-15,0 0-28 16,0 0 73-16,0 0-40 15,97 161-41-15,-83-98-30 16,2-6-13-16,9 3-1 16,3-9-107-16,-2-7-231 15</inkml:trace>
  <inkml:trace contextRef="#ctx0" brushRef="#br0" timeOffset="-1264">1844 513 708 0,'0'0'193'0,"0"0"-44"0,0 0-19 16,0 0-28-16,0 0-51 15,0 0-16-15,-45-3-23 16,45 3-5-16,0 0-4 16,0 0-2-16,6 0 4 15,33 0-5-15,30 0 0 16,30 0 31-16,18 0-20 16,4 0-11-16,-7 0-21 15,-21 0-143-15,-27 0-128 16,-28 0-376-16</inkml:trace>
  <inkml:trace contextRef="#ctx0" brushRef="#br0" timeOffset="-784">2825 411 734 0,'0'0'238'0,"0"0"-57"16,0 0-37-16,0 0-39 15,0 0-34-15,0 0-18 16,-55-118-10-16,30 109-4 16,12 4-16-16,4 5-2 15,9 0-14-15,-6 0-7 16,-4 0-4-16,-12 0 0 0,0 20 2 16,6 9 2-16,4-2-3 15,12 8-3-15,0 5-3 16,28 6-15-16,38 3 18 15,11-1 6 1,2-2-5-16,-2-9 4 0,-8-8-1 16,-19-7 3-16,-26-2-2 15,-15-5 1-15,-9-4-6 16,0 4 0-16,-16 1 0 16,-29-3 6-16,-9-5 4 15,1-5 1-15,-2-3 2 16,8 0-6-16,9-6 4 15,2-17 5-15,20-8-6 0,16-10 6 16,0-1-7-16,0-1 0 16,14-6-2-16,43-2-2 15,31 2-3-15,27 2-25 16,15 17-61-16,10 19-89 16,-25 11-101-16,-18 2-316 15</inkml:trace>
  <inkml:trace contextRef="#ctx0" brushRef="#br0" timeOffset="-295">3597 619 862 0,'0'0'210'0,"0"0"-36"16,0 0-53-16,0 0-59 15,0 0-50-15,0 0 3 16,289-23-6-16,-105 10 19 16,6-3 4-16,-8 2-10 15,-37 2-10-15,-24 1-4 16,-47 6-3-16,-36-1 0 16,-32 3 1-16,-6 0 3 15,0-8 12-15,-6-7 20 16,-42-4-23-16,-16-4-15 0,-8 1 2 15,12 1-2-15,5 1-3 16,8 1 12 0,9 4-6-16,8 3-3 0,21 8-3 15,9 1 2-15,0 3-2 16,0 3 0-16,6 0-16 16,49 0 10-16,21 0 6 15,22 14 0-15,-3 16 1 16,-2 0-1-16,-4 8 6 15,-20-4-6-15,-9 3 0 16,-21 0 1-16,-29 3-1 16,-10-3-3-16,0 3 0 15,-55 0-2-15,-14-3-16 0,-2-2-84 16,21-3-67 0,28-9-202-16</inkml:trace>
  <inkml:trace contextRef="#ctx0" brushRef="#br0" timeOffset="3222">14318 210 730 0,'0'0'256'16,"0"0"-71"-16,0 0-36 0,0 0-7 16,0 0-36-16,0 0-35 15,0-76-36-15,7 76-9 16,-7 0-9-16,0 0-11 15,6 0-2-15,3 13-4 16,4 22 2-16,9 7 5 16,-6 1-3-16,0 3-2 15,-1 5-2-15,-5 4 0 16,-4-1-3-16,0-8-34 16,-6 0-64-16,0-10-130 15,0-1-180-15</inkml:trace>
  <inkml:trace contextRef="#ctx0" brushRef="#br0" timeOffset="4383">17091 193 889 0,'0'0'190'0,"0"0"-60"16,0 0 3-16,0 0-45 15,0 0-52-15,0 0-28 0,-162 17-5 16,140 32 0 0,13 5 5-16,9 0-2 0,0-6-3 15,19-1-3-15,56-13 3 16,21-11 3-16,11-17 25 15,3-6 24-15,-6 0 6 16,-24-23-11-16,-20-3-4 16,-23-3 3-16,-27-5-8 15,-10-6-1-15,0-5-14 16,-3-8-13-16,-41 5-4 16,-5 5-6-16,-1 9-3 15,2 11-7-15,-5 9-53 0,-8 8-22 16,-5 6-49-1,1 0-89-15,6 2-226 0</inkml:trace>
  <inkml:trace contextRef="#ctx0" brushRef="#br0" timeOffset="3649">14998 405 651 0,'0'0'338'0,"0"0"-178"16,0 0-14-16,0 0-23 16,0 0-47-16,0 0-33 15,0-38-26-15,0 38-17 0,0 12-5 16,0 17 2 0,0 10 3-16,0 2 1 0,0-2 2 15,15-5-2-15,23-5-2 16,14-9 2-16,11-14 0 15,4-6-1-15,3 0 5 16,-3-3-2-16,-4-25 2 16,-13-10 4-16,-9-7 10 15,-24-7 20-15,-17-2 0 16,0 0-16-16,-31 2-9 16,-30 7-5-16,-9 10-9 15,6 15-11-15,-8 8 5 16,7 10-1-16,5 2-11 0,13 0-50 15,11 34-42-15,27 9-118 16,9 6-131-16</inkml:trace>
  <inkml:trace contextRef="#ctx0" brushRef="#br0" timeOffset="4009">15950 304 813 0,'0'0'229'0,"0"0"-58"16,0 0-38-16,0 0-37 15,0 0-50-15,0 0-36 16,-53-31-10-16,31 57 3 0,-1 8-3 16,14 6 1-16,9 6 0 15,0-1-1-15,16-2 0 16,31-3 1-16,13-14-1 15,7-12-2-15,-10-11 2 16,-2-3 12-16,-17 0 9 16,0-20 16-16,-20-9 13 15,-8-2-11-15,-10-9-15 16,0 4-1-16,-10-8-16 16,-46 2-7-16,2 3 0 15,-7 9-2-15,14 12-15 16,20 13-29-16,5 5-60 0,16 0-139 15,6 23-256-15</inkml:trace>
  <inkml:trace contextRef="#ctx0" brushRef="#br0" timeOffset="14276">2380 3118 627 0,'0'0'434'0,"0"0"-266"15,0 0-22-15,0 0-29 16,0 0-46-16,0 0-31 16,-44-20-6-16,44 20-15 15,0 0-7-15,0 0-12 16,0 0 0-16,50 0-12 16,29 8 12-16,26 9 2 0,4-2 2 15,-18-1-1-15,2 1 5 16,-20-5-6-16,-16-1-2 15,-13-3 0-15,-22 0 0 16,-14-3 4-16,-8-1-3 16,0 1-1-16,0 0-1 15,0 3 1-15,0 12 0 16,-14 3 1-16,-24 14 11 16,-3-2-2-16,3 6-8 15,-7-8 1-15,1-5 1 16,6-6-4-16,7-6-19 15,7-3-29-15,10-2-71 16,14 0-137-16,0-9-196 16</inkml:trace>
  <inkml:trace contextRef="#ctx0" brushRef="#br0" timeOffset="14725">3495 2997 1028 0,'0'0'160'15,"0"0"-25"-15,0 0-18 16,0 0-50-16,0 0-20 16,0 0-13-16,-120-31-8 0,120 31-19 15,0 0-7 1,0 0 0-16,11 0-12 0,31 0 9 15,18 0 3-15,17 3 6 16,11 2-3-16,-8 1 1 16,-4-3-1-16,-15 1 6 15,-14-4-9-15,-12 0 2 16,-18 0-1-16,-1 0 1 16,-7 2 2-16,4 1-2 15,3 2-2-15,-7 3 0 16,-3 10 7-16,-6 5-1 15,0 6 2-15,0 8 8 16,-28 3-1-16,-19 3 0 16,1-5-5-16,-1-7-3 0,8-6-5 15,1-5-1-15,-6 1-2 16,6-5-3-16,-4 2-49 16,8 2-72-16,8 0-169 15,14-6-348-15</inkml:trace>
  <inkml:trace contextRef="#ctx0" brushRef="#br0" timeOffset="15129">4375 2959 1003 0,'0'0'180'15,"0"0"-22"-15,0 0-41 16,0 0-47-16,0 0-35 16,0 0-26-16,137-68-8 15,-93 68 0-15,4 0-2 16,-1 0 2-16,-2 15-1 16,-8 13 3-16,-13 7-2 15,-24 5-1-15,0 6 3 16,-16-1 10-16,-39-2-6 15,11-9 9-15,0-13-1 16,22-4-4-16,11-8-4 0,2-4-1 16,9-1 1-1,0-2-7-15,15-2 0 0,50 3 0 16,26-3 7-16,41 0 0 16,10 0 0-16,4-3-7 15,-10-3-24-15,-27 6-58 16,-34 0-85-16,-37 0-148 15,-30 0-275-15</inkml:trace>
  <inkml:trace contextRef="#ctx0" brushRef="#br0" timeOffset="13316">369 3335 717 0,'0'0'342'16,"0"0"-208"-16,0 0 7 0,0 0 11 15,0 0-53-15,0 0-28 16,0 0-26-16,0 0-9 16,-12 8-4-16,12-8-9 15,0 0-15-15,0 0-1 16,0 0-3-16,0 0-4 15,28 0-15-15,26 0 15 16,16 0-1-16,12-2-3 16,-5-1-60-16,-7 3-44 15,6 0-73-15,-6 0-110 16,-3 0-126-16</inkml:trace>
  <inkml:trace contextRef="#ctx0" brushRef="#br0" timeOffset="13840">1516 3195 721 0,'0'0'200'15,"0"0"-42"-15,0 0-10 16,0 0-32-16,0 0-50 16,0 0 1-16,-32-149-33 15,4 126 12-15,-4 5-14 16,4 2-15-16,6 5 6 15,2 5-10-15,7 3-1 16,7 3 0-16,3 0-12 0,3 0-4 16,-13 0-12-1,-3 0 2-15,-6 20 14 0,5 8 12 16,9-2-12-16,2 3-1 16,6 3 1-16,0 5-3 15,28 2 2-15,26 7-3 16,7 3 1-16,8-3 1 15,-6-1-9-15,11-5 5 16,-21-3-4-16,-15-5 9 16,-16-10 1-16,-19-4-8 15,-3-3 0-15,0-7-7 16,0 0-7-16,-41 1 12 16,-18-3 9-16,-14-6 1 15,18 0 0-15,8 0 8 16,3-15-1-16,19-8-7 0,11-5 4 15,14-9-4 1,0 0 5-16,0-4-4 0,17 2-2 16,27 2 4-16,10-1-3 15,13 10 0-15,-4 5-2 16,-3 6-6-16,1 14-57 16,-14 3-197-16,-12 0-362 15</inkml:trace>
  <inkml:trace contextRef="#ctx0" brushRef="#br0" timeOffset="16504">1102 3944 427 0,'0'0'191'15,"0"0"-131"-15,0 0 25 16,0 0-6-16,0 0 4 15,0 0-6-15,-190 0 18 16,184 0-17-16,6 0-9 16,0 0-17-16,0 0-7 15,0 0-7-15,0 0-3 16,0 0-20-16,45 0-15 16,75 0 0-16,73-5 11 15,90-10-1-15,61 0 1 16,37-5 11-16,4 0-10 15,-5 1-5-15,-14-1 1 0,-29-4-4 16,-32 5-4-16,-46-4 2 16,-36 0-2-16,-26 3 5 15,-34 3-2-15,-21-1 8 16,-31 8 5-16,-5-2 1 16,-9 3-6-16,-17-2 2 15,-3 2 1-15,-17-3-2 16,-22 7 0-16,-16-4 14 15,-13 1 7-15,-1-6 5 16,3-4-10-16,6-11-10 16,8 1-9-16,4-3 2 15,9-7-10-15,7 1 2 0,-7 0 2 16,-7-2-1-16,-9-8 3 16,-12-1 0-16,-10-7 4 15,0-11 1-15,0-11 5 16,-38-6-14-16,0-2 6 15,5-1-2-15,5 9 2 16,12 5-6-16,-6 9 2 16,0 0-3-16,-3 4 1 15,-8 4 3-15,-5 4-4 16,-12 7 3-16,3 14-3 16,-8 1 1-16,1 3-3 15,-18 0-4-15,-21 1 4 16,-31 2-4-16,-38 3 3 0,-41 8-1 15,-29 12 2-15,-26 0-2 16,-31 9 2-16,-2 19 0 16,-3 7-2-16,16-1-1 15,23-6-2-15,10 4 0 16,8-7 3-16,-7-1-2 16,-1-4-1-16,-19 0-5 15,3-3 3-15,14 3 0 16,21 0 4-16,42-9-1 15,38 3 3-15,40-8 0 16,37-2 0-16,31-4-3 16,15 0-1-16,7 0 1 0,13 0 4 15,3 0 1-15,-13 2-1 16,-2-2-1-16,-17 3 1 16,-23 6 0-16,5-1 0 15,3 12-1-15,1 6-2 16,24 5 0-16,8 10 2 15,14-4-4-15,0-3 4 16,0-3 1-16,28-5-3 16,-6-6 3-16,3 0 2 15,-3 3-1-15,4 3-1 16,2 11 0-16,-6 5-2 16,1 8 6-16,-21 10-2 15,6 5 0-15,-8 7 0 0,0 5 2 16,0 3-3-1,0-3 3-15,0 0 7 0,0-3-8 16,0-5-1-16,0-6-2 16,0-14 0-16,0-6 2 15,0-17-1-15,0-7 1 16,0-7-2-16,0-10 2 16,0-2-4-16,0 4 0 15,22 4-6-15,22 4-21 16,11 2-61-16,14 3-79 15,8-9-317-15</inkml:trace>
  <inkml:trace contextRef="#ctx0" brushRef="#br1" timeOffset="18294">6516 2640 906 0,'0'0'189'0,"0"0"-106"15,0 0 33-15,0 0 0 16,0 0-51-16,0 0-36 16,-92-11-25-16,105 11-4 15,28 0 0-15,25 0 6 16,20-5 14-16,4-3-11 15,1-5 9-15,-8 5-3 16,-20-4 0-16,-17-5-2 0,-21 5 11 16,-14-5 7-16,-11-2 1 15,0 0-11-15,0 0-4 16,-11-1-10-16,-36 3 2 16,-8-3-5-16,0 6-4 15,5 2 0-15,18 3 6 16,23 5 0-16,9 0-2 15,0 4-4-15,0-3 3 16,0 0-2-16,0 3-1 16,0 0-5-16,31 0-6 15,24 23 7-15,27 11 4 16,20 4 7-16,-11 1-5 16,2 5 0-16,-16-5-1 15,-17 2 0-15,-16-10-1 0,-28-2 7 16,-16-4-7-1,0 1-3-15,-16 0 2 0,-50 3-7 16,-11-4-30-16,-2 4-104 16,2 2-150-16,17 3-780 15</inkml:trace>
  <inkml:trace contextRef="#ctx0" brushRef="#br1" timeOffset="20441">10134 2586 911 0,'0'0'186'16,"0"0"6"-16,0 0-42 15,0 0-54-15,0 0-43 0,0 0-8 16,-6-11-12-16,6 11-19 16,-6 0-1-16,6 0-9 15,0 23-3-15,0 13 1 16,0 13 12-16,0 3-8 15,0-1-4-15,0 3 2 16,0-3-4-16,0 4 0 16,-10 2-5-16,10-2-54 15,0-4-66-15,0-8-103 16,0-12-251-16</inkml:trace>
  <inkml:trace contextRef="#ctx0" brushRef="#br1" timeOffset="20756">10611 2760 749 0,'0'0'243'16,"0"0"-107"-16,0 0 22 15,0 0-30-15,0 0-40 16,0 0-35-16,0-37-18 16,0 37-16-16,0 3-15 0,0 26 2 15,0 10-4 1,0 7 3-16,6 0 0 0,-6 0 0 16,0 2-5-16,0 1-2 15,0 0-3-15,0-1-70 16,0-7-95-16,0-5-171 15,0-6-582-15</inkml:trace>
  <inkml:trace contextRef="#ctx0" brushRef="#br1" timeOffset="21013">11530 2649 1034 0,'0'0'180'0,"0"0"-84"16,0 0 18-16,0 0-42 15,0 0-51-15,0 0 2 16,-42 88-2-16,35-36-4 16,7-1-10-16,0 0 3 15,-6 4-8-15,6 0-1 16,0-1-2-16,0-5-64 15,0-10-141-15,22-7-227 16</inkml:trace>
  <inkml:trace contextRef="#ctx0" brushRef="#br1" timeOffset="21247">12075 2692 783 0,'0'0'288'16,"0"0"-121"-16,0 0-18 16,0 0-67-16,0 0-69 15,0 0-13-15,10 59-1 16,12 7 1-16,-13 5 7 16,-9 7-7-16,0-1 0 15,0 3-1-15,0-8-159 0,0-8-154 16,0-16-577-16</inkml:trace>
  <inkml:trace contextRef="#ctx0" brushRef="#br1" timeOffset="21490">13237 2766 980 0,'0'0'170'16,"0"0"-77"-16,0 0 21 16,0 0-52-16,0 0-59 0,0 0 15 15,-5 154 14-15,18-87-24 16,-10 4 1-16,-3-3-2 16,0-2-7-16,0-9-46 15,0-11-188-15,28-11-257 16</inkml:trace>
  <inkml:trace contextRef="#ctx0" brushRef="#br1" timeOffset="21720">14606 2783 1009 0,'0'0'181'0,"0"0"-80"15,0 0 43-15,0 0-74 16,0 0-49-16,0 0-17 16,24 103 17-16,-15-43-7 15,-9-1-8-15,0-1-2 16,0-1-4-16,0-8-116 16,6-6-239-16,7-6-497 15</inkml:trace>
  <inkml:trace contextRef="#ctx0" brushRef="#br1" timeOffset="21946">15667 2726 580 0,'0'0'526'16,"0"0"-366"-16,0 0-69 15,0 0-46-15,0 0-39 16,0 0 8-16,0 157 3 16,0-88-14-16,0 0 1 15,0-4-4-15,0-10-103 16,8-10-245-16</inkml:trace>
  <inkml:trace contextRef="#ctx0" brushRef="#br1" timeOffset="22163">16843 2712 964 0,'0'0'228'0,"0"0"-83"15,0 0-51-15,0 0-65 16,0 0-27-16,0 0 13 15,-22 154-5-15,22-97-5 16,3 3-5-16,10 0-24 16,-4-3-385-16</inkml:trace>
  <inkml:trace contextRef="#ctx0" brushRef="#br1" timeOffset="24167">18603 2575 677 0,'0'0'329'16,"0"0"-161"-16,0 0 7 16,0 0-27-16,0 0-44 0,0 0-33 15,7-72-31-15,-7 72-4 16,0 0-16-16,0 0-2 16,0 0-12-16,0 15-5 15,0 16 6-15,0 11 5 16,0 4-6-16,0 9-2 15,0 8-4-15,0 2-6 16,0 1-60-16,0-3-91 16,0-11-188-16,0-12-670 15</inkml:trace>
  <inkml:trace contextRef="#ctx0" brushRef="#br1" timeOffset="24647">17745 2683 714 0,'0'0'226'16,"0"0"-72"-16,0 0-9 16,0 0-15-16,0 0-29 15,0 0-30-15,0-31-10 16,0 31-15-16,0 0-24 16,0 0-3-16,0 11-17 0,0 26 1 15,0 12 2-15,0 8 10 16,0 8-14-16,0 2 5 15,0 4-6-15,0-2-75 16,0-6-231-16</inkml:trace>
  <inkml:trace contextRef="#ctx0" brushRef="#br0" timeOffset="29939">7899 3281 755 0,'0'0'251'16,"0"0"-159"-16,0 0 31 15,0 0 9-15,0 0-21 16,0 0-38-16,0 0-20 15,-102-27-16-15,102 24-20 16,18 3-9-16,49-2-5 16,19 2 3-16,18 0-1 15,4 0 0-15,-9 0-2 16,-17 0-2-16,-24 0 5 16,-14 0-5-16,-28 0 0 15,-16 0 0-15,0 0 6 0,0 0-4 16,-9 0 9-1,-73 0 1-15,-20 0-1 0,-29 0-4 16,1 0-6-16,26 0-2 16,27 0-1-16,33 0-2 15,25 0 3-15,19 0-2 16,0 0 2-16,0 0 1 16,0 0 2-16,0 0-3 15,0 0-10-15,47 0 7 16,16 0 3-16,20 0 3 15,-1 0 1-15,-5 0-3 16,-8 0 6-16,-8-3-7 0,-13 3-1 16,-20 0-51-16,-12 0-107 15,-10 0-141-15,13 8-240 16</inkml:trace>
  <inkml:trace contextRef="#ctx0" brushRef="#br0" timeOffset="30598">9051 3209 794 0,'0'0'134'0,"0"0"-21"0,0 0 23 15,0 0-28-15,0 0-42 16,0 0-15-16,-16-6-28 16,16 6-2-16,0 0-4 15,0-2 10-15,38-4-8 16,6 0 6-16,14-3 0 16,15 1-11-16,3 3 1 15,10-5 3-15,-16 5-8 16,-10 2 12-16,-27 0-4 15,-28 3-6-15,-5 0-7 16,0 0-1-16,0 0 4 16,0 0-1-16,-38 0-7 0,-44 0 0 15,-14 11 14-15,-9 4-11 16,20-7-1-16,30-2 1 16,11-3-2-16,22 0 2 15,13-3-2-15,-4 0-1 16,13 0 2-16,0 0-1 15,0 0-1-15,0 0 0 16,6 0-5-16,54 0-1 16,26 0 5-16,20 0 1 15,7-6 1-15,-20-3 0 16,-30 7 2-16,-24-4-2 16,-25 6 0-16,-14 0 1 15,0 0 1-15,0 0 3 0,-53 0 5 16,-23 0-2-16,-23 0-3 15,-9 0-5-15,16 0 0 16,16 0-2-16,28 0-1 16,14 0 0-16,18 0 0 15,16 0-1-15,0 0 2 16,0 0-18-16,0 8-64 16,50 4-52-16,10 2-111 15,11-8-316-15</inkml:trace>
  <inkml:trace contextRef="#ctx0" brushRef="#br1" timeOffset="22647">19435 2731 808 0,'0'0'275'16,"0"0"-119"-16,0 0-4 15,0 0-43-15,0 0-40 16,0 0-37-16,-66-51-17 16,41 51-14-16,-7 20 1 15,-4 21-3-15,27 12 2 16,9 2-2-16,0-7 1 15,45-7-1-15,18-15 1 16,19-12-1-16,-5-14 1 0,-8 0 1 16,-5-4 9-1,-4-29-5-15,-5-11 13 0,-11-9 12 16,-15-8-2-16,-29 4-9 16,0 0-6-16,-35 8-10 15,-34 12-3-15,-8 14-9 16,-3 20-10-16,7 3-55 15,26 18-73-15,25 33-160 16,22 9-181-16</inkml:trace>
  <inkml:trace contextRef="#ctx0" brushRef="#br1" timeOffset="23022">20436 2726 937 0,'0'0'229'0,"0"0"-55"16,0 0-11-16,0 0-71 16,0 0-38-16,0 0-12 15,-127-120-27-15,108 120-15 16,6 0-1-16,-2 28-1 16,5 12 4-16,10 9 1 15,0 5-1-15,0-2-2 16,10 0 1-16,50-10-2 15,10-11-1-15,6-11 0 16,10-11 4-16,-10-9 1 16,-3 0-2-16,-19-3 5 15,-13-19 1-15,-5-7 4 16,-14-9 9-16,-6-9-3 0,-16-6-3 16,0-1-8-16,0 3-6 15,-52 5-2-15,-2 9-4 16,1 11-2-16,4 18-34 15,15 8-59-15,15 6-147 16,12 25-159-16</inkml:trace>
  <inkml:trace contextRef="#ctx0" brushRef="#br1" timeOffset="23590">21643 2534 1012 0,'0'0'199'0,"0"0"-49"16,0 0 7-16,0 0-68 15,0 0-37-15,0 0-7 16,4-68-24-16,-4 68-16 15,0 0-5-15,-10 28-3 16,4 12 3-16,3 6 2 16,3-6 0-16,0-2 1 15,15-10-5-15,39-5 3 16,16-12-2-16,12-8 2 0,11-3 9 16,-8 0-7-1,-14-17 10-15,-15-11 12 0,-23-4 4 16,-11-5 0-16,-12-6-1 15,-10-9-1-15,0 4-14 16,-27-1-5-16,-23 9-8 16,-10 11 0-16,2 15-6 15,-8 14-15-15,-5 0-50 16,-11 40-40-16,-4 14-56 16,-5 7-179-16,1-5-468 15</inkml:trace>
  <inkml:trace contextRef="#ctx0" brushRef="#br0" timeOffset="35683">20309 2616 311 0,'0'0'33'15,"0"0"-33"-15,0 0-153 16</inkml:trace>
  <inkml:trace contextRef="#ctx0" brushRef="#br0" timeOffset="37551">20439 2717 184 0,'0'0'179'0,"0"0"-75"16,0 0-6-16,0 0-14 0,0 0-34 16,0 0 0-16,-15 3-5 15,15-3 14-15,0 3 0 16,0-3-7-16,0 0 1 15,0 3 5-15,0-3-18 16,-4 0 14-16,-2 3-14 16,6-3-20-16,0 0-7 15,0 0 4-15,0 0 13 16,0 0-3-16,10 0-2 16,51 0 5-16,30-12 5 15,39-5 6-15,51 0-1 16,52-3-10-16,39-6-10 15,33-5-1-15,-16-4-7 16,-28 4 6-16,-61 3-1 0,-64 8 1 16,-57 8 2-16,-40 6-11 15,-26 3 4-15,-13 3-1 16,0-2-3-16,0 2-4 16,0 0 2-16,0 0-3 15,0 0-1-15,0 0 1 16,0 0-1-16,0 0-3 15,-6 0-2-15,-48 0-9 16,-17 0 1-16,-20 0-76 16,-8 2-79-16,13 16-98 15,4-1-142-15</inkml:trace>
  <inkml:trace contextRef="#ctx0" brushRef="#br0" timeOffset="38067">20567 2814 449 0,'0'0'125'0,"0"0"-42"16,0 0-6-16,0 0 1 15,0 0-19-15,0 0-22 0,-77 9-6 16,77-6 3 0,0-3 1-16,0 0 2 0,0 0 5 15,0 0-15-15,0 0-19 16,0 0 1-16,0 0-6 16,-5 3-2-16,5-3 0 15,-8 0 1-15,8 0 3 16,0 0 3-16,0 0 9 15,0 0 9-15,8 0-7 16,50 0 15-16,35-20-11 16,59-9 25-16,65-2 7 15,46-6-4-15,23-3-6 16,-19 2-7-16,-53 10-6 16,-57 5 0-16,-42 6-11 0,-45 8-2 15,-29 6-7-15,-22 1-5 16,-19 2-6-16,0 0 1 15,0 0 1-15,0 0-2 16,0 0-1-16,-19 0-8 16,-34 0-30-16,-18 0-36 15,-20 17-82-15,-14 3-79 16,-13 2-79-16</inkml:trace>
  <inkml:trace contextRef="#ctx0" brushRef="#br0" timeOffset="38352">20262 2866 432 0,'0'0'260'0,"0"0"-107"16,0 0-16-16,0 0-41 16,0 0-1-16,0 0-51 15,305-40 55-15,-74 8-14 16,64-7-6-16,15-1-22 15,-10-1-12-15,-45 4-12 16,-40 6-4-16,-33 0 0 16,-23 5-4-16,-36 9-12 15,-21 3-4-15,-36 4-3 16,-33 5-5-16,-20 5-1 0,-13 0-8 16,-23 0-66-16,-75 3-186 15,-64 23-403 1</inkml:trace>
  <inkml:trace contextRef="#ctx0" brushRef="#br0" timeOffset="47547">8089 2632 760 0,'0'0'169'0,"0"0"-26"16,0 0 9-16,0 0-33 15,0 0-23-15,0 0-23 16,-47-55-13-16,47 55-20 16,-8 0-12-16,8 0-12 15,-6 0-11-15,6 0-5 16,-3 18-4-16,-10 13-2 16,4 9 6-16,-4 9 4 15,10-4-1-15,-3 4-3 16,-1-1 0-16,1-4 2 15,-4-11-1-15,4-8-1 0,-3-1-7 16,-7-6-51 0,-1-4-78-16,6-2-124 0,3 2-225 15</inkml:trace>
  <inkml:trace contextRef="#ctx0" brushRef="#br0" timeOffset="48057">8982 2486 636 0,'0'0'127'0,"0"0"-12"16,0 0 4-16,0 0-31 15,0 0-20-15,0 0-2 16,0-75-20-16,0 73-4 0,0 2 8 16,0-3-4-16,0 3 8 15,0 0-12-15,0-4-9 16,0 4-5-16,0 0-8 16,0 0-13-16,0 0-7 15,0 0-1-15,9 26-16 16,4 12 17-16,-4 8 4 15,7-6-1-15,0 6-1 16,0-10 0-16,-4 2-1 16,-2 2 0-16,-10 3-1 15,0-4-159-15,0 1-269 16</inkml:trace>
  <inkml:trace contextRef="#ctx0" brushRef="#br0" timeOffset="62728">15966 2134 669 0,'0'0'203'16,"0"0"-57"-16,0 0-41 15,0 0-11-15,0 0-12 16,0 0-20-16,-190-72 1 16,105 64-13-16,-27 2-14 15,-28 6-25-15,-41 0 3 16,-26 0 4-16,-24 0-8 15,-27 14 2-15,-6 1-5 16,-14 0 1-16,7-1-5 16,-2 0 3-16,3 0-5 0,-18 1 7 15,-34 1-8-15,-21 7 0 16,-17-2 0-16,-8-3-1 16,10 1-1-16,4-12 2 15,21 0 1-15,36-7 1 16,23 0 4-16,29 0-4 15,22 0-1-15,23 0 0 16,10 0 0-16,28 0-1 16,19 0 0-16,29 0 1 15,27 0-1-15,21 0 0 16,6 0 0-16,2 0 1 16,-8 0-1-16,-3 0 1 0,-8 0 1 15,6 0-1-15,-4 0-2 16,2 0-3-16,18-7 4 15,14 5 0-15,4-7 1 16,13 7 1-16,2-1-2 16,7 1 0-16,8 2 0 15,1 0 0-15,6 0 2 16,0 0-2-16,-25 0-6 16,-7 0 4-16,-18 0 1 15,-5 0 1-15,8 0-1 16,9 5 1-16,2 3 0 15,17 1-2-15,13-6-1 0,-7 3 3 16,10 2-9-16,-10 3 7 16,4 10 2-16,-7 13-1 15,4 10 0-15,8 9 1 16,4 7-1-16,0-3 0 16,0 9 1-16,0 6 4 15,0 2-3-15,0 9 5 16,4 2 2-16,11-4-1 15,20-7-5-15,3-6 3 16,4-10-3-16,2-4 2 16,0-2 3-16,-12-4-7 0,-1 1 0 15,-1 2 0 1,-5-11 6-16,-3-5-5 0,-6-13-1 16,-3-4 0-16,2-8 0 15,-4-1-3-15,8 6 6 16,0-1-2-16,3 3 0 15,0 0-1-15,9-2-1 16,21-1 1-16,17 2-1 16,62 6 0-16,53-6 1 15,73-4 1-15,74-9 4 16,43-3-4-16,39 0-1 16,16 0 5-16,-12-11-5 15,-24-5 2-15,-15 6-2 16,-16 2 4-16,4 0 0 15,15 3 3-15,16 3-7 0,20 2-1 16,14 0-3 0,-15 0 4-16,4 0 0 0,-33 0 0 15,-34 0 0-15,-32 0 4 16,-38 0-4-16,-24 0 0 16,-7 0-4-16,-15 0 4 15,8 0 1-15,0 0-1 16,-10 0-6-16,4 0 1 15,-10 0 1-15,-7 0 3 16,-10 0 0-16,-20 0-4 16,-32 0 1-16,-17-3 0 15,-25 3-4-15,-25-3 6 0,-10 3 1 16,-14 0-4 0,-3-3 5-16,-5 1-1 0,-4-5 2 15,17 2 3-15,2 0-4 16,2-1 1-16,-4 6-1 15,-19-4 0-15,-17 4-1 16,-20 0 1-16,11 0 0 16,-1 0 1-16,10-2-1 15,1-1 0-15,-14 3 1 16,-3 0-2-16,-12 0 2 16,2 0-1-16,-5 0 1 15,2 0-1-15,7 0 1 16,1 0-1-16,-1 0 2 15,-1-3-4-15,7 0 4 16,7-5-2-16,-4-1 1 0,11-2-1 16,-5 2 0-1,-2 4 1-15,-13-1-1 0,-1 2 0 16,-5 2 1-16,-4 2 0 16,0-3 0-16,-2 3 1 15,-4-4 4-15,6-1 2 16,0-3 2-16,5-4-3 15,0-5 3-15,0 0-6 16,-2-6-2-16,4 0 3 16,-13 1-2-16,0-7 12 15,0-3 6-15,0-2-7 16,0-3-4-16,0 0-2 0,0-1-2 16,0-2 5-16,0-11-3 15,0-6-6-15,6-6 3 16,4 3-5-16,-1-3 3 15,-3-2 1-15,-6 2-1 16,0-4 4-16,0 8 0 16,0-2-7-16,-9 4 10 15,-4 6-10-15,4-3 1 16,-4 7 1-16,4 2 1 16,-8 8-3-16,4 8 2 15,4 4 4-15,-7 5-3 16,3 1-1-16,-2 6 0 15,-1-1 1-15,-6-6-3 0,3-4 1 16,-11 2 1-16,8 2-2 16,7 8 9-16,5 2-6 15,4 0 0-15,0 0-2 16,-4-2 0-16,-12 0 0 16,-6-5 2-16,-10-3-3 15,-26-2-6-15,-42-1 5 16,-49 5-8-16,-73 6 7 15,-71 8 1-15,-67 4 0 16,-37 0 0-16,-13 0 0 16,-4 0-6-16,18 0 0 15,32 0-7-15,37 2-4 16,47 6-15-16,30-2-21 16,23 0-32-16,-9 0-52 0,20-6-132 15,9 0-194-15</inkml:trace>
  <inkml:trace contextRef="#ctx0" brushRef="#br0" timeOffset="63913">20224 1854 771 0,'0'0'248'0,"0"0"-158"16,0 0 45-16,0 0-3 15,0 0-21-15,0 0-44 16,-86 0-7-16,86 0-11 16,0 0-24-16,0 0-14 0,0 0-5 15,0-3-6-15,31-5 0 16,30-13 0-16,18-1 8 15,32-4-1-15,-2-3-4 16,4 6-2-16,18-3 4 16,21-2-4-16,10-6 1 15,14 2-2-15,-14 7-1 16,-19 7 1-16,-30 6 0 16,-36 7 0-16,-36 2 0 15,-25 3-3-15,-10 0 2 16,-6 0-1-16,0 0 2 15,0 0 1-15,0 0 0 16,-9 0-1-16,-36 0 0 0,-16-8 12 16,-2-3-10-1,2-1 2-15,-5 0-2 0,3 1 0 16,8 0-1-16,5-1 2 16,18 4-2-16,4-1 0 15,17 3 0-15,2 4 0 16,9-2 1-16,0 4-2 15,0 0-6-15,0-1 0 16,0 1-1-16,33 0 2 16,30 0 4-16,32 0 1 15,17 0 1-15,-8 16-1 16,4 4 0-16,-15 0-3 0,-21 0 3 16,-15-3 3-16,-18 3 2 15,-17 0 0-15,-9 0-3 16,-13 9-2-16,0 3 0 15,-55 2-4-15,-27 0-22 16,-1-3-83-16,14 1-108 16,20-3-188-16</inkml:trace>
  <inkml:trace contextRef="#ctx0" brushRef="#br0" timeOffset="64181">22873 1468 978 0,'0'0'200'0,"0"0"-71"16,0 0 48-16,0 0-70 16,0 0-40-16,0 0-44 15,-7-36-11-15,55 32-11 16,28 1 5-16,16-3 4 15,7 4-6-15,0-2-4 16,-14 4 0-16,-9 0-43 16,-16 0-83-16,-22 0-147 15,-16-2-144-15</inkml:trace>
  <inkml:trace contextRef="#ctx0" brushRef="#br0" timeOffset="64542">23701 1222 509 0,'0'0'451'0,"0"0"-280"15,0 0 2-15,0 0-26 16,0 0-47-16,0 0-51 16,77-132-23-16,-33 118-5 15,5 3-1-15,1 6-13 16,-6 5-3-16,-3 0 4 15,4 0-5-15,-13 25-2 0,-16 12 1 16,-16 15-2-16,0 8 0 16,-38 5 5-16,-42 1-2 15,4-8 3-15,9-10-2 16,29-16-4-16,29-19 3 16,9 0-8-16,0-5 5 15,3-3 0-15,64 4 0 16,31-9 6-16,32 0-1 15,23-14-5-15,-7-18-13 16,-25 1-68-16,-36-1-70 16,-37 1-134-16,-26-6-129 0</inkml:trace>
  <inkml:trace contextRef="#ctx0" brushRef="#br0" timeOffset="64893">24191 559 723 0,'0'0'254'16,"-358"-49"-131"-16,151 49 33 15,13 6-7-15,4 43-48 16,20 22-36-16,40 20-23 16,23 23-15-16,30 22-10 15,20 15-1-15,38 12 1 16,19 0-7-16,10-9-6 15,89-23-4-15,47-31 0 16,60-34-6-16,61-43 5 0,46-23 1 16,31-28 15-16,-1-41 1 15,-38-17 23-15,-51-3-3 16,-70 1-8-16,-69 0-6 16,-61-1-2-16,-54-9-7 15,-32-4-13-15,-105-4-6 16,-53 11-42-16,-58 19-31 15,-48 21-32-15,-34 23-89 16,-22 20-154-16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8:50.7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26 183 469 0,'0'0'575'15,"0"0"-436"-15,0 0-24 16,0 0-12-16,0 0-20 16,0 0-33-16,-41-9-24 15,41 9-10-15,16 3-1 16,39-3-15-16,22 0 9 0,24 0 3 15,-9 0-10 1,3 0 2-16,-15 0 2 0,-14 0-3 16,-19 0 1-16,-17 0-1 15,-21 0 2-15,-9-3 0 16,0-8 9-16,0-10 16 16,-22 0-16-16,-39-15-11 15,-2 8-1-15,-3 5-2 16,11 6 4-16,14 5-6 15,19 9 5-15,8 1-2 16,14 2 3-16,0 0-3 16,0 0-1-16,0 0-3 15,0 0-3-15,36 0-3 16,33 14 6-16,33 15 3 0,19-1 2 16,-7 1 2-1,-15-1 0-15,-22 1-4 0,-21-3 0 16,-21 1 0-16,-19 3-1 15,-16-2 0-15,0 1-1 16,0-3 0-16,-29 0-1 16,-24-1-5-16,-18 1-38 15,5-6-81-15,25-2-154 16,27-18-234-16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8:54.03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0 344 1142 0,'0'0'217'0,"0"0"-39"15,0 0-48-15,0 0-45 16,0 0-34-16,0 0-11 16,0-89-17-16,0 89-11 0,0 9-12 15,9 23 1 1,4 16 1-16,-13 7 8 0,0 2-6 16,0 0 0-16,0-3-3 15,0-3 2-15,0-10 0 16,0-15-1-16,0-11-2 15,0-15 3-15,0 0-2 16,9 0 5-16,7-19 9 16,6-24 13-16,6-16-12 15,-12-16-13-15,-13 4-1 16,-3-4 1-16,0 4 1 16,0 8-2-16,0 11-1 15,0 21 0-15,0 17-1 16,0 11 0-16,0 3-3 15,0 0-6-15,8 38-8 16,20 7 15-16,-3 15 1 0,-3-5 0 16,1-7 2-16,-1-5-2 15,3-12 2-15,-2-8-2 16,5-8-2-16,-2-13 2 16,11-2 1-16,14 0 0 15,4-14 7-15,8-20-6 16,-2-9 4-16,-17 3-5 15,-6 3 3-15,-7 5-2 16,-15 9-1-16,-2 15 0 16,-14 5-1-16,0 3-3 15,0 0-10-15,0 34-8 0,0 14 19 16,0 10-3 0,0 2 1-16,0-3-22 0,-14 1-40 15,-8-7-16-15,6-3-38 16,7-17-99-16,2-10-139 15,7-16-521-15</inkml:trace>
  <inkml:trace contextRef="#ctx0" brushRef="#br0" timeOffset="391">1215 240 997 0,'0'0'210'16,"0"0"-37"-16,0 0-23 0,0 0-56 16,0 0-34-16,0 0-25 15,-75-119-11-15,33 119-10 16,-14 0-12-16,1 8 3 16,1 19-5-16,17 4 0 15,20-2 0-15,10-1 1 16,7 1-1-16,0-4 0 15,24 4 0-15,29-1 0 16,13 1 1-16,11 2-1 16,-7-2 2-16,-9-1-1 15,-8-3 5-15,-15-1-6 16,-10 2 1-16,-17-6-5 0,-11 0 2 16,0 0 1-16,-45 3-3 15,-25-3 0-15,-16-3-32 16,14-3-32-16,14-2-55 15,23-5-89-15,35-7-85 16,13-7-71-16</inkml:trace>
  <inkml:trace contextRef="#ctx0" brushRef="#br0" timeOffset="1025">1559 247 734 0,'0'0'272'16,"0"0"-85"-16,0 0 41 15,0 0-75-15,0 0-58 0,0 0-53 16,10-37-26-16,-10 77-2 16,-10 11 11-16,-6 6-9 15,4 6-7-15,1 3 4 16,6-6-13-16,2-14 4 16,3-9-1-16,0-14-1 15,0-12-2-15,0-5 1 16,0-6 3-16,0 0-1 15,0-3 4-15,0-31 7 16,0-9-5-16,0-14-5 16,0-6 3-16,0-12-5 15,-8-2-1-15,-20 0 1 16,12 6-2-16,7 8-4 0,9 14 4 16,0 15 0-16,3 14-1 15,47 17 0-15,5 3-11 16,-1 0 7-16,-1 31-4 15,-1 7-4-15,-27-1 8 16,-3-6-3-16,-16-2 2 16,-6-6-3-16,0-1 2 15,0-1 1-15,-44-4 2 16,-23 6 1-16,-12 0 3 16,2-3-1-16,17-4-3 15,29-4 0-15,15-6 1 16,16 2-4-16,0 1 2 15,10 0 0-15,37 2 5 16,14-5 0-16,5 6 3 0,5 2-3 16,-5 6-2-16,3 5 2 15,-5 8 4-15,-4 9-4 16,-5-2 0-16,-11 3 0 16,-15-6-2-16,-26-9 2 15,-3-8 0-15,-26-9-1 16,-66-4 1-16,-37-7 4 15,-25 0-4-15,-33 0-5 16,-22 0-86-16,-14-15-106 16,4-8-328-16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09.43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0 100 868 0,'0'0'193'16,"0"0"-26"-16,0 0-32 0,0 0-45 15,0 0-46-15,0 0-30 16,146-99-4-16,-86 99 5 16,0 6-3-16,1 22 1 15,-5 9 2-15,-5 3 1 16,-20 9-7-16,-14 2 0 15,-17 7-6-15,-3 5 3 16,-64 2 0-16,-18-2-3 16,2-6-1-16,7-17 2 15,27-11 1-15,15-12 2 16,24-8-3-16,10-8-2 16,0 3 0-16,0 0 0 0,0-4-2 15,54 0 0-15,45 0 6 16,41 0 8-16,40-15-14 15,4-8-18-15,-6 6-102 16,-24 8-207-16,-19 3-422 16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8:52.39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146 261 857 0,'0'0'285'0,"0"0"-106"0,0 0-11 15,0 0-62-15,0 0-47 16,0 0-24-16,-50-55-21 15,34 78-9-15,0 20 1 16,-6 17-1-16,-1 3 5 16,15 11-10-16,0 0 7 15,8-2-6-15,0-11 4 16,8-19-5-16,39-13 0 16,13-15-3-16,23-14 3 15,2 0 14-15,1-23 9 16,3-23 9-16,-19-11-7 15,-26-6-5-15,-20-8-5 16,-24-10-1-16,0-4-4 16,-14-4-8-16,-40 12 4 0,1 14-6 15,4 23 0-15,11 23 0 16,10 11-9-16,12 6-22 16,-7 6-23-16,7 36-51 15,-6 25 9-15,13 9-120 16,9 5-177-16</inkml:trace>
  <inkml:trace contextRef="#ctx0" brushRef="#br0" timeOffset="607">1014 466 1064 0,'0'0'233'0,"0"0"-55"15,0 0-53-15,0 0-36 16,0 0-39-16,0 0-18 16,35-46-9-16,-35 46-22 15,0 26-1-15,0 8-4 16,0 12 4-16,3 2 4 16,17-4 2-16,-4-10-6 15,-2-8 3-15,13-10 1 16,1-4-2-16,-3-8 0 0,10-4-1 15,4 0 3 1,-1 0 4-16,0-21-2 0,4-7 13 16,-6-10-11-1,3-5-3-15,-4 1 2 0,3 1-4 16,-12 10 4-16,-10 9-7 16,0 12 4-16,-10 10-2 15,-6 0-4-15,0 0 2 16,13 10-10-16,-10 21-4 15,9 11 13-15,-2 1 1 16,-4 1 2-16,0-7-1 16,4-11-1-16,-10-7 2 15,9-7-1-15,4-6 1 16,-2-6-2-16,0 0-2 0,15 0 2 16,6-18 3-1,12-11 6-15,8-10-8 0,-11-5 1 16,3 5 0-16,0 5-2 15,-11 13-2-15,-2 13 1 16,-9 8-5-16,0 0 3 16,4 14-6-16,-3 21 7 15,-9 8-13-15,5 2-29 16,-16-4-23-16,-3-5-34 16,8-10-63-16,-2-14-139 15,-3-12-244-15</inkml:trace>
  <inkml:trace contextRef="#ctx0" brushRef="#br0" timeOffset="962">797 55 900 0,'0'0'186'15,"0"0"-29"-15,0 0-29 16,0 0-44-16,0 0-50 16,0 0-30-16,-8 16 0 15,8 16 12-15,0-3 2 0,0-7-6 16,31-10-5-16,7-3 10 16,3-9 8-16,-3 0 21 15,1-3-2-15,-11-21 2 16,-18-4-16-16,-10-1-8 15,0-1-4-15,0 4-16 16,-32 6-1-16,7 8-2 16,5 9-1-16,17 3-33 15,3 0-44-15,0 29-98 16,0 5-131-16,55 9-534 16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8:51.20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13 362 818 0,'0'0'267'0,"0"0"-48"15,0 0-38-15,0 0-56 16,0 0-57-16,0 0-42 16,0-12-13-16,3 64 0 15,32 16 18-15,13 4-12 16,-4 5-10-16,-6-3 8 15,-5 3-8-15,-11-10-3 16,-13-13 2-16,-2-17 0 16,-7-17-3-16,0-12-2 15,0-8-3-15,0 0 3 16,0 0 16-16,0-8 20 0,0-29 0 16,0-23-16-16,-33-21-18 15,-11-13 0-15,-3-11-1 16,3-7-2-16,11-6-2 15,-2 13-2-15,26 10-1 16,2 31-4-16,7 20 1 16,0 21 0-16,0 14-5 15,29 9-2-15,26 0-9 16,8 0 4-16,12 4 5 16,2 24-3-16,-11 12 6 15,-17 12-4-15,-15 5 1 16,-30 6 11-16,-4-6-6 15,-26-3-8-15,-35-3-22 0,-8-5-25 16,9 3-63-16,21-3-91 16,17-3-126-16,22-6-389 15</inkml:trace>
  <inkml:trace contextRef="#ctx0" brushRef="#br0" timeOffset="637">573 737 730 0,'0'0'250'0,"0"0"-62"16,0 0 1-16,0 0-50 15,0 0-62-15,0 0-2 16,22-63-33-16,-22 63-11 0,0 0-15 16,0 0-16-16,0 10-5 15,0 23-1-15,15 15 6 16,7-2 1-16,2 0 2 15,1-7-3-15,3-10 2 16,10-6-1-16,9-17-1 16,5-6 0-16,2 0 1 15,-1-12 7-15,-4-16 0 16,1-9 15-16,-25-7-2 16,-9 5-5-16,-16-7 6 0,0 5-8 15,0 13-2 1,0 5-5-16,-16 17-1 15,7 6-6-15,-4 0 0 0,13 0-11 16,0 24-1-16,0 14 10 16,0 6 2-16,0 0 0 15,6-7 0-15,40-12 0 16,7-10-8-16,10-15 4 16,11 0 3-16,2-5 1 15,4-28 4-15,-14-6 1 16,-11-16-1-16,-18-6 1 15,-27-4 4-15,-10-15 0 16,0 3 0-16,-3 6 2 16,-35 14-1-16,-1 19-4 15,17 21 5-15,9 14 2 0,10 3-13 16,-3 9-10 0,0 40-11-16,6 13 21 0,0 18 4 15,0 3-3-15,0 0-1 16,0-6 0-16,31-8-6 15,4-14-22-15,-4-16-29 16,2-13-10-16,5-12-23 16,-7-6-18-16,-9-8-72 15,-9 0-107-15,-13 0-171 16</inkml:trace>
  <inkml:trace contextRef="#ctx0" brushRef="#br0" timeOffset="783">1484 705 144 0,'0'0'424'0,"0"0"-266"15,0 0 26-15,0 0-4 16,0 0-24-16,0 0-49 0,-102-120-75 16,201 114-31-16,38-6-1 15,12 7 0-15,4 0-90 16,-23 5-196-16,-15-4-556 16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00.179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3002 580 440 0,'0'0'160'16,"0"0"-58"-16,0 0-31 15,-317-68-20-15,230 60 17 16,-10-1 6-16,-18 1-43 16,-9 2 12-16,-7 0-10 15,11 3-2-15,11-2-14 16,27 1-7-16,35-1 3 16,17-4-4-16,16-2 6 15,3-3-6-15,11-5 7 16,0 9-2-16,0 1 4 15,0 3-1-15,0 1 4 0,33 2-7 16,80 3-11-16,88-3-1 16,104 3 0-16,115 0-1 15,122 0-1-15,94 0-2 16,60-3 2-16,27 0 6 16,-11-3-2-16,-32-2-4 15,-60 0 0-15,-78 1 3 16,-91 5-3-16,-91 2 2 15,-77 0-2-15,-71 0 2 16,-66 2 0-16,-53 7-1 16,-55-3 3-16,-26-3-4 15,-12-3 2-15,-50 0 3 16,-113-3-5-16,-109-17-1 16,-107-1 0-16,-100-1-2 0,-70 8 3 15,-62 0 0-15,-12 8 4 16,-18 6-4-16,-16 0 0 15,9 0-1-15,5 0 1 16,71 0 0-16,99 0 0 16,115 8 2-16,109 1 1 15,103-6-3-15,74-1 0 16,62 2 1-16,16-2-1 16,119 4-12-16,90-6 12 15,122 0 5-15,120 0-5 0,115 0-2 16,85 0 2-1,55 0 3-15,19 0-3 0,-55 0 1 16,-66 0 1-16,-98 0 0 16,-131 0-2-16,-105-2 0 15,-107-4 0-15,-71 2 0 16,-60 4 1-16,-31 0 0 16,-7-2-1-16,-121 2 3 15,-153 0-3-15,-154 8 7 16,-175 15-6-16,-109 3 1 15,-66-3 0-15,-35 0-2 16,21 6-3-16,28-4 3 16,83-3 2-16,115 2 2 0,122-4-4 15,123 0 0 1,99 0 0-16,76 0 0 0,57-6 0 16,44-8-3-16,42-3 2 15,3 3 1-15,70-6 0 16,146 0 0-16,193-4 0 15,217-36 9-15,172-11-5 16,104 0-4-16,-18 13 0 16,-87 7 0-16,-143 14 5 15,-178 8-5-15,-161 3-1 16,-149 6 1-16,-113 0 1 16,-53 0-1-16,-23 0 0 15,-155 0 4-15,-149 20-4 16,-139 9 5-16,-138 3-5 15,-72 5 0-15,-36 0-1 16,6 3 2-16,36-6 0 0,79-2 5 16,112-1 13-16,94 1-6 15,122-3-7-15,117-13-3 16,76-1-3-16,70-7-2 16,92-5 0-16,130-3 2 15,160 0 6-15,145-37-2 16,147-15-1-16,110 1-1 15,26-1-2-15,-12 7 1 16,-59 5-1-16,-107 9 7 16,-142 7-7-16,-144 10-2 15,-140 12 1-15,-101-2 0 16,-67 4 1-16,-38 0-1 16,-60 0-5-16,-141 34 6 0,-157 10 0 15,-160 10 3-15,-129-2-1 16,-97 2-2-16,-21-3-2 15,24-2 2-15,72-6 2 16,138-10-2-16,143-6 2 16,153-13-1-16,127-9-2 15,70-5 1-15,38 0-1 16,0 0 0-16,99 0 1 16,97 0 4-16,112 0 5 15,134-10-7-15,132-22 0 16,107-14-2-16,81-6 0 15,41-11 4-15,-31-5-1 0,-69 8 0 16,-116 6-3-16,-159 19 0 16,-134 13 3-16,-129 10-3 15,-89 10 0-15,-54 2 0 16,-22 0 0-16,-44 0-1 16,-153 11 1-16,-127 18 3 15,-163 8 5-15,-138-1-5 16,-86 5-1-16,-94 1 3 15,-75 7-5-15,-13-3 0 16,30 2 1-16,113 5 6 16,169-14 8-16,177-2 10 0,185-14 7 15,128-11-19 1,91-1-5-16,88-2-8 0,121-3 1 16,148-6 19-16,125-4-8 15,94-33 4-15,84-5-12 16,16-5-4-16,1 2 3 15,-41 2-3-15,-39-3 2 16,-47-2 7-16,-68 2-6 16,-62 6-3-16,-99 8-1 15,-115 12-2-15,-98 8 6 16,-70 12-3-16,-38 0 0 16,-69 0-3-16,-145 10-1 15,-154 24 4-15,-160 17 2 16,-113 4-1-16,-87 5-1 15,-44 0-4-15,4 0 4 0,8 3 4 16,48 6-1-16,58-4-3 16,73 1-7-16,130-6 7 15,146-25 0-15,149-13 1 16,112-13-1-16,50-9 0 16,140 0-1-16,147-3 1 15,202-40 3-15,208-18 1 16,177-10 0-16,82 0-2 15,-22 11-2-15,-98 6-1 16,-131 15 1-16,-145 12 0 16,-125 7 0-16,-104 11-5 15,-108 1 3-15,-67 1-5 16,-63 5 5-16,-49 2-3 16,-40 0 1-16,-10 0-5 0,-153 0-18 15,-117 34 20-15,-165 13 6 16,-111 3-6-16,-90 8-2 15,-53-4-3-15,-20 4 0 16,-1 1 12-16,7-2 1 16,43 1 2-16,50-4 0 15,88-2-3-15,126-13-3 16,151-10 2-16,133-12 2 16,125-14-3-16,238-3-2 15,226-20 4-15,253-32 3 16,192-12 9-16,107 3-12 15,-18 4 1-15,-88 2-1 0,-139 12 5 16,-147 6-5-16,-133 9-1 16,-128 14 0-16,-87 4 1 15,-83 5-1-15,-54 2 2 16,-54 3-1-16,-43 0 0 16,-39 0-1-16,-16 0 0 15,-54 0 1-15,-122 0-12 16,-116 23 12-16,-126 8 2 15,-93 4-2-15,-85 5 3 16,-39 5-1-16,-28 7 1 16,1 6-3-16,63-3-4 15,93-8 4-15,160-16 0 16,148-10 1-16,132-13-1 0,66-2-3 16,143-6-5-1,109 0 8-15,122-9 3 0,102-31-3 16,81-11 0-16,33-9 2 15,-5-8 5-15,-58 2-7 16,-37 5 0-16,-78 10-1 16,-60 17 1-16,-58 8 0 15,-69 14 0-15,-85 12 0 16,-71 0 0-16,-39 0-3 16,-30 6-2-16,-99 22-4 15,-123 10 9-15,-138 11 3 16,-113-4 0-16,-93 1-1 0,-47-3-1 15,-19 2-1-15,19-1-1 16,85-7 0-16,148-11 1 16,167-12 2-16,174-14-2 15,132 0-1-15,212-14 0 16,168-35 1-16,146-17 1 16,68-14 5-16,-4-11-6 15,-44 8 0-15,-112 8-3 16,-114 15 3-16,-105 15 0 15,-80 8 1-15,-63 11 2 16,-56 8-1-16,-45 7 4 16,-36 5 0-16,-23 4-2 15,-5 2 8-15,0 0 3 0,0-6 2 16,-17-3-11 0,-48-5-6-16,-65-3-12 0,-67 2 7 15,-79 1 2-15,-83 6 2 16,-48-1 1-16,-28 0 0 15,1-2 0-15,42 0 1 16,72-7 1-16,91 7-2 16,101-1-2-16,81 4 2 15,47 0 4-15,77-4-4 16,123-10-6-16,111-11 6 16,85-4 0-16,33-3-1 15,-6-3-6-15,-52-2 5 0,-66 7 2 16,-88 4 2-1,-81 17-2-15,-71 9 1 0,-54 8 2 16,-11 0 0-16,-107-5-3 16,-129 5-2-16,-129-1 0 15,-111 1 2-15,-105 0 0 16,-42 1 2-16,-23 18-2 16,-23 4 0-16,10-1-4 15,35 4 4-15,77-6 0 16,93-3 2-16,108 1-2 15,101-4 3-15,86-6-3 16,79-2 0-16,45-6-1 16,35 0-2-16,0 0 1 15,55 0 0-15,116-3-22 16,106-26 20-16,141-5-1 0,98-5 3 16,39 4-1-16,4 7 3 15,-70 5 3-15,-98 3-3 16,-117 8 2-16,-123 6-2 15,-90 6 5-15,-61 0-5 16,-53 0-3-16,-145 0-14 16,-123 15 17-16,-114 2 0 15,-82 3 0-15,-29-3 0 16,5 0 5-16,26 1-5 16,42 2 2-16,61-4 1 15,55 4-3-15,71-3-4 16,80-2 3-16,79-4 0 15,67-5 1-15,57-6 0 0,3 4-5 16,102-4 2-16,79 0 3 16,89-6 1-16,57-24 1 15,38-1 1-15,-4-1-1 16,-26 4-2-16,-75 3-4 16,-75 7 1-16,-81 13 3 15,-73 2 2-15,-31 0-1 16,-22-3 3-16,-69-5-4 15,-55 2-2-15,-62 1 0 16,-48 5 1-16,-38 1 1 16,-3 2-1-16,17 0 1 15,51 0-3-15,61 0 3 16,23 2 0-16,19 21-1 16,0 2-1-16,31-2-1 0,44 0 2 15,51-2-3-15,38-5-7 16,108-7 0-16,68-9-1 15,52 0-4-15,45-15 9 16,3-10 6-16,-9 8-9 16,-28 3 2-16,-40 5 5 15,-52 6 1-15,-65 0 0 16,-52 1 2-16,-59 2-1 16,-9 0-4-16,-16 0-6 15,-89 0-15-15,-44 8 15 0,-38 12-43 16,-19 5-19-1,14-5-27-15,30 0-55 0,41-2-82 16,46-4-236-16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04.38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16 133 1078 0,'0'0'217'0,"0"0"-36"16,0 0-43-16,0 0-48 15,0 0-55-15,0 0-26 16,-16-48-6-16,63 85 3 15,19 13 19-15,-11 0-6 16,-14 5-5-16,-3-1-3 16,-2-9-3-16,-11-7 3 15,-9-7-11-15,-4-8 7 16,-8-12-6-16,2-5 2 16,6-6-1-16,-8 0-1 0,2 0 2 15,3 0 1-15,10-14 7 16,8-14-1-16,1-13-2 15,-3-5-5-15,4 9 0 16,-14 11 0-16,-8 12-3 16,-4 9 1-16,-3 5-4 15,6 0 2-15,10 0-3 16,15 0-2-16,8 0 3 16,12 13 2-16,2 14 0 15,-7 1-1-15,-8 1 1 16,-7 2 1-16,-6-5-1 15,5-6 0-15,-14-6 1 16,6-8-3-16,-13-6 3 16,-3 3 0-16,-6-3 2 15,0 0 1-15,7 0 1 0,-7-3 1 16,6-20-2-16,-3-3-2 16,10 3-1-16,-10 9 0 15,3 8 1-15,1 6-2 16,-7 0 1-16,9 0-6 15,19 0-3-15,11 9 6 16,2 14-1-16,5 3 4 16,4-3 0-16,4-3 0 15,-1-6 0-15,11-5 1 16,-4-9 2-16,-5 0-2 16,-1 0-1-16,-20-18 4 15,-12-11 4-15,-12-10-7 0,-10-4 3 16,0-3 5-16,-47 0-8 15,-29 3 0-15,-1 9-1 16,11 5 0-16,5 13 0 16,29 10 0-16,1 3-1 15,-7 3-8-15,-7 3-7 16,7 25-17-16,6 15-49 16,26 9-26-16,6-1-73 15,0-2-113-15,44-12-148 16</inkml:trace>
  <inkml:trace contextRef="#ctx0" brushRef="#br0" timeOffset="357">1966 565 26 0,'0'0'932'16,"0"0"-776"-16,0 0 29 15,0 0-39-15,0 0-60 16,0 0-40-16,13-29-9 16,-13 29-10-16,0 0-14 15,0 0-13-15,0 0-2 16,3 0-6-16,3 9 7 16,4 0 2-16,-4-6-2 0,0 0 2 15,1-3 2-15,-4 0-2 16,3 0 8-16,1 0 3 15,-4 0 8-15,-3-6 17 16,0-6-14-16,0-4-10 16,0 4-12-16,0 3 2 15,0 4-3-15,-10 5-22 16,1 0-83-16,2 0-108 16,7 0-261-16</inkml:trace>
  <inkml:trace contextRef="#ctx0" brushRef="#br0" timeOffset="879">2402 526 1058 0,'0'0'97'0,"0"0"21"15,0 0 36-15,0 0-79 16,0 0-36-16,0 0 11 16,157-132-8-16,-124 92-9 15,-2-6-15-15,4-6 7 16,-16 1-16-16,-5 5 4 16,-14 3 0-16,0 7-1 15,0 3-7-15,0 11 7 0,0 8-10 16,0 8 0-16,-8 3-2 15,2 3-8-15,3 0 3 16,-10 0-7-16,-2 5 12 16,-1 19 2-16,6 1-2 15,10 4-6-15,0 0 4 16,0 10 2-16,16 4 0 16,16 6 1-16,13 3 4 15,2-4-5-15,13 1-1 16,4-9 1-16,-4-6 0 15,-8-5 0-15,-27-12 2 16,-12-5 1-16,-13-7-5 16,0 0 2-16,-24-1-1 0,-45-2 1 15,-8-2 3 1,2 0-3-16,15 0 0 0,14-2-13 16,24-7-17-16,22-20-18 15,35-8-56-15,73-9-329 16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02.45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689 548 383 0,'0'0'606'16,"0"0"-459"-16,0 0-8 16,0 0-5-16,0 0-36 15,0 0-39-15,-126-49-6 0,126 47-18 16,0-4-17 0,28 0-13-16,48-2-5 0,48-2 0 15,38-3 5-15,12 1 2 16,10 4-4-16,-25 2-2 15,-29 4-2-15,-47 2-12 16,-45 0-61-16,-38 0-81 16,0 0-103-16,-66 0-72 15</inkml:trace>
  <inkml:trace contextRef="#ctx0" brushRef="#br0" timeOffset="473">1127 253 224 0,'0'0'610'0,"0"0"-412"15,0 0-30-15,0 0-4 0,0 0-36 16,0 0-52-16,0-149 0 16,0 144-25-16,0 3-6 15,7 2-19-15,-1-4-6 16,-6 4-13-16,0 0 2 15,3 0-8-15,-3 0 0 16,0 0 0-16,6 0-1 16,-6 0 0-16,0 0-2 15,0 0 2-15,0 0 0 16,0 0 0-16,0 0 3 0,0 0-3 16,0 0-3-16,0 0 2 15,0 0 2-15,0 0 0 16,0 0-1-16,0 0-4 15,0 0 2-15,0 0 2 16,0 0-3-16,0 0-2 16,0 23-2-16,0 18 1 15,0 25 6-15,10 13 0 16,2 7 2-16,12 3 5 16,1-9-6-16,3-12-1 15,4-10-1-15,-10-15 1 16,-13-6-25-16,-9-6-52 15,0-5-103-15,0-3-172 16,0-3-552-16</inkml:trace>
  <inkml:trace contextRef="#ctx0" brushRef="#br0" timeOffset="1141">1970 385 1064 0,'0'0'190'16,"0"0"-30"-16,0 0-37 15,0 0-26-15,0 0-47 16,0 0-27-16,0-51-17 16,6 51-6-16,10 20-5 0,-1 20 3 15,14 12 2-15,2-1 0 16,7 0 3-16,7-5 2 15,-13-9-6-15,-1-11 5 16,4-9-4-16,-10-11 3 16,11-6-3-16,-4 0 0 15,12-3 7-15,4-23-1 16,-10-11-5-16,-13 0 8 16,-6-12-5-16,-19-2 3 15,0-6 2-15,0 2 3 16,-6 12 2-16,-16 15-6 15,6 13-5-15,0 15 13 16,4 0-11-16,12 0-5 16,-3 3-6-16,-10 23-14 15,2 14 15-15,11 8 4 0,0 5 1 16,0-9-4-16,55-3 2 16,8-13-4-16,11-13 1 15,6-12 5-15,18-3 0 16,0 0 1-16,-28-26-1 15,-20-3 6-15,-30 1-4 16,-20-4-2-16,0-2 7 16,0-1-6-16,-26 2 7 15,-18 7-3-15,3 5 0 16,12 13 1-16,14 8 4 16,2 0-10-16,2 0-2 15,-4 26-15-15,-1 25 16 0,10 13 0 16,6-4 2-16,0-7-1 15,9-4 0-15,49-6 0 16,11-2-15-16,18-14-22 16,26-1-22-16,8-11-73 15,-3-7-182-15,-4 1-572 16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05.7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0 994 1009 0,'0'0'121'0,"0"0"45"16,0 0-6-16,0 0-86 16,0 0-39-16,0 0-20 15,96-3-7-15,-39 3 1 16,26 0-5-16,14 0 4 16,2 0 14-16,-6-8-3 15,-18-1-10-15,-21 1 6 16,-21-4 18-16,-19 4 1 15,-6-4-8-15,-2 1 9 16,-6-3-8-16,0-6-6 16,0-4-1-16,-14 5-12 15,-39-7-4-15,-7 6-2 0,-11 3-1 16,2 3 0-16,3-1-1 16,17 3 4-1,12 7-2-15,14-1-1 0,17 6 8 16,6 0-2-16,0 0-7 15,13 0-10-15,34 0 9 16,19 8 1-16,5 10 1 16,6-1 2-16,-8-3-2 15,0 4 1-15,-1-2-1 16,-21-2 0-16,-11 4 1 0,-22-1-2 16,-14 3 0-1,-6 8-8-15,-63 7 3 0,-35 2-45 16,-11 3-74-16,0-2-96 15,7-4-507-15</inkml:trace>
  <inkml:trace contextRef="#ctx0" brushRef="#br0" timeOffset="1778">2275 654 757 0,'0'0'207'0,"0"0"-28"16,0 0-25-16,0 0-26 15,0 0-36-15,0 0-34 16,0 0-17-16,-16-17-10 16,16 17-19-16,16 0-3 15,21 8-7-15,28 13 8 16,23-5-2-16,20-4 3 15,13-4 2-15,-6-2 4 16,-14-3 4-16,-34 0-10 16,-26-1 0-16,-28 2-8 0,-13-2 1 15,0-2-3 1,0 3-1-16,0 6 0 0,-22 11-5 16,-38 9 5-16,-17 1 11 15,-6 5-11-15,-2 0 1 16,-2-6-1-16,-4 5-16 15,-2 0-40-15,18 0-42 16,14-5-93-16,26-3-168 16,35-8-363-16</inkml:trace>
  <inkml:trace contextRef="#ctx0" brushRef="#br0" timeOffset="2154">3339 623 672 0,'0'0'368'15,"0"0"-192"-15,0 0-20 16,0 0-32-16,0 0-56 16,0 0-40-16,-57-29-20 15,76 29-8-15,47 0 0 16,20 9 9-16,29 5 9 15,-1-3 3-15,0-1-7 16,-15 0 4-16,-23 2-5 0,-23-1-4 16,-14-2-1-16,-29-1-5 15,-10 0 1 1,0 7-4-16,0 5 2 0,-27 8 1 16,-39 7 12-16,-10-1-4 15,-16 3-9-15,7 1-2 16,8-3 4-1,8-7-4-15,17-6-45 0,27-7-51 16,12-1-79-16,13-8-127 16,0-6-119-16</inkml:trace>
  <inkml:trace contextRef="#ctx0" brushRef="#br0" timeOffset="2700">3659 63 704 0,'0'0'215'0,"-342"-41"-96"16,142 32-8-16,-7 9-16 15,1 0-12-15,-2 20-26 16,18 35 1-16,6 17-21 16,10 22-10-16,12 14-14 0,15 7 7 15,17 7-7-15,19 10-2 16,32 2-7-16,35 10-1 16,36-5-2-16,8-7-1 15,67-14 0-15,50-19-1 16,43-10-2-16,30-18-9 15,32-20 0-15,17-22 12 16,25-26 1-16,22-3 1 16,25-37 3-16,19-26 16 15,-3-12 19-15,-37-10-13 16,-53-9 14-16,-45-12 4 16,-57-8-8-16,-49-12-9 15,-57 3-1-15,-29 0-5 16,-66 5-3-16,-71 13-6 15,-41 7-8-15,-42 21-5 0,-11 18 0 16,-14 16 1-16,23 20-2 16,40 12-2-16,47 11-22 15,48 0-34-15,26 43-32 16,31 16-59-16,16 18-213 16,14 7-778-16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10.33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502 1069 794 0,'0'0'197'16,"0"0"-24"-16,0 0-23 15,0 0-48-15,0 0-16 0,0 0-36 16,-162-135-11-16,143 126-16 15,10 7 0-15,-7-1-6 16,3 3-11-16,-2 0-6 16,-12 0-7-16,-23 23 3 15,-13 25 3-15,3 7 2 16,15 3 0-16,22-5-1 16,23-9-12-16,0-8-14 15,7-13-2-15,37-17 7 16,1-6 16-16,-13 0 5 15,-1-15 2-15,-2-17 5 16,-14 1 0-16,-5-3 2 16,4 0 15-16,-14-3 3 15,3 8-8-15,-3 3 0 0,0 15-5 16,6 8 1-16,-1 3-6 16,-5 0-9-16,3 0-4 15,5 20-8-15,4 31 7 16,7 16 5-16,10 4 1 15,-1-6 0-15,5-13 0 16,-8-21 1-16,3-11-2 16,-12-20 0-16,0 0 0 15,12 0 0-15,10-11 0 16,4-19 7-16,-4-14-2 16,-16 1-1-16,-6-3 3 15,-2 6 3-15,-9 9-3 16,-5 7 1-16,0 16 1 0,0 8-3 15,0 0-6 1,3 0-8-16,14 32-11 0,11 10 13 16,10 16 6-16,-10-1 0 15,4-10 0-15,1-8 1 16,-11-14-3-16,0-13 2 16,-13-9-12-16,-2-3 10 15,2 0 0-15,13-3 2 16,8-23 1-16,0-14 4 15,9-6-5-15,-7 4 3 16,-1-1-1-16,-9 7 2 16,-8 15-2-16,-12 9 1 0,-2 12 0 15,6 0-3 1,2 0-6-16,6 12-2 0,9 22 1 16,15 9 7-16,6-4 0 15,-6-5 1-15,4-6-1 16,-4-15 0-16,-6-5 2 15,7-8-2-15,5 0 0 16,9 0 2-16,1-17-1 16,7-9 7-16,5-5-7 15,-25 0 0-15,-2 0 0 16,-4 2-1-16,-13 11 1 16,-6 5-1-16,-7 10-1 15,2 3-1-15,0 0-3 0,12 14-3 16,9 14 5-1,0 4 2-15,-4-6 1 0,-3-6 0 16,-5-6-1-16,-4-8 1 16,-13-6 0-16,-3 0 0 15,0 0 3-15,0 0 4 16,0-18 3-16,0-10-8 16,-31-3 1-16,-8 5 0 15,-9-1 5-15,-13 7-6 16,1 6 3-16,-9 9-2 15,2 5-3-15,7 0 0 16,5 17-5-16,17 16 1 0,13 17-3 16,19-1 7-1,6-7-5-15,0-5-9 0,15-11 12 16,23-12-3-16,14-11-1 16,11-3 6-16,6 0-3 15,5-20 3-15,-16-11 4 16,-8-15-1-16,-18-8 0 15,-1-6 10-15,-12-9 6 16,-19 0 2-16,0 1 1 16,0 2-2-16,0 9-2 15,-22 17-7-15,0 18 4 16,6 13 2-16,4 9-9 16,9 0-4-16,3 9-4 15,0 39-18-15,0 21 16 16,0 16 0-16,47 0 3 0,14 2-1 15,21-10 0-15,10-8-4 16,17-16-42-16,7-12-31 16,18-13-41-16,12-17-183 15,10-11-390-15</inkml:trace>
  <inkml:trace contextRef="#ctx0" brushRef="#br0" timeOffset="400">3650 963 1113 0,'0'0'159'0,"0"0"-17"16,0 0-14-16,0 0-43 15,0 0-34-15,0 0-28 16,-37-34-5-16,37 34-10 15,9 0-3-15,42 0-4 16,28 20-1-16,33 2 9 16,17-2 1-16,2-3-2 15,-14 1 0-15,-11-7-4 16,-31 0 5-16,-26-2-6 16,-21-1-1-16,-22-2 0 15,-6-1-2-15,0-1 0 0,0 1 0 16,-12 14 3-16,-43 5-2 15,-14 14 12-15,-21 2-12 16,5 0 5-16,-7 0-6 16,16-6-10-16,21-8-26 15,27-6-37-15,28-6-69 16,0-3-112-16,44-11-104 16</inkml:trace>
  <inkml:trace contextRef="#ctx0" brushRef="#br0" timeOffset="744">4759 925 950 0,'0'0'178'0,"0"0"9"0,0 0-40 15,0 0-73-15,0 0-40 16,0 0-20-16,31-20-14 15,62 20 5-15,28 6 16 16,0 3-2-16,-27-4-4 16,-17 1-5-16,-20 2-3 15,-18 2 1-15,-23-2 2 16,-13 0-3-16,-3-5-1 16,0 8-1-16,0 7-5 15,-19 11 13-15,-42 5 20 16,-15 5-18-16,-1 5-10 0,8-5-2 15,11-2-3 1,27-2-11-16,15-6-47 0,16-4-69 16,0-7-107-16,0-10-134 15</inkml:trace>
  <inkml:trace contextRef="#ctx0" brushRef="#br0" timeOffset="1103">5760 897 242 0,'0'0'879'16,"0"0"-728"-16,0 0-8 0,0 0-33 16,0 0-51-16,0 0-40 15,-66-14-19-15,119 14 4 16,20 17 7-16,4-3 18 15,1 1-11-15,-1-1 1 16,-4-6-7-16,-9 4 2 16,-20-1-4-16,-12-2 4 15,-20-1-7-15,-12 3-4 16,0 1-2-16,0 6 1 16,0 10 0-16,-57 3 7 15,-18 4 0-15,-18-1-4 0,13-3-5 16,14 1 0-1,19-9-12-15,8-3-44 0,4-3-58 16,19 3-109-16,1-3-217 16</inkml:trace>
  <inkml:trace contextRef="#ctx0" brushRef="#br0" timeOffset="1622">6728 528 865 0,'0'0'200'16,"0"0"-73"-16,-272-180 13 15,118 117-16-15,-42 3-52 16,-29-3-29-16,-33 7-9 15,-18 9 4-15,-23 13-11 16,-22 19-17-16,-22 15 1 16,1 20 0-16,10 41-6 15,35 25-4-15,55 19 3 16,74 21 4-16,81 17-5 16,75 8-2-16,18 9-1 15,102 0 1-15,45-7-1 16,28-14 0-16,25-24-1 0,26-26 0 15,51-30 1 1,50-30-1-16,43-27 2 0,20-2 4 16,-14-44 7-16,-30-20-9 15,-59-13 16-15,-48-12 17 16,-49-10-14-16,-56-14 4 16,-58-1-1-16,-44-6 1 15,-38-6-11-15,-60-5 1 16,-102-3-9-16,-77 2-4 15,-50 22-3-15,6 23-4 16,39 38-10-16,45 41-17 16,40 8-56-16,28 54-100 0,17 20-331 15</inkml:trace>
  <inkml:trace contextRef="#ctx0" brushRef="#br0" timeOffset="3331">7220 929 783 0,'0'0'186'0,"0"0"-73"15,0 0 4-15,0 0 3 16,0 0-44-16,0 0-23 16,0 0-9-16,-132-6-8 15,132 6-19-15,0-3 0 16,0 3-7-16,41 0-8 16,28 0 7-16,30 0 8 15,16 0 8-15,12 0-9 16,-12 0-2-16,-14-6 5 15,-26-3-5-15,-26 1-1 16,-27-1 4-16,-10-3 2 0,-12 2-2 16,0-8 3-16,0-2-13 15,-6 0-2-15,-38-5-3 16,3-1 0-16,-11 2 0 16,5 7 1-16,-3 6-2 15,11 6-1-15,7-1 0 16,10 3 0-16,13-1 1 15,9 4 2-15,0 0-3 16,0 0 0-16,31 0 0 16,46 7-2-16,14 25 2 15,18 1 3-15,5 5 5 16,-10 2 4-16,-11-1-4 0,-33 5-3 16,-21-5-3-1,-39-1-2-15,0 7 0 0,-93 17-6 16,-66 9-30-16,-48 8-113 15,-27 4-363-15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22.2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0 339 625 0,'0'0'294'15,"0"0"-204"-15,0 0 26 16,0 0 37-16,0 0-30 16,0 0-30-16,0 0-26 15,6-25 2-15,10-5-33 0,-1-4-14 16,7 3 1-16,2-1-2 16,1-5-10-16,3 6-5 15,-6-2 2-15,-3 12-4 16,3 6 2-16,-9 9-4 15,-10 6-2-15,11 0-5 16,2 9-5-16,9 23 0 16,9 10 9-16,-8 7 2 15,-10 2-2-15,-4 1 0 16,-6-9 1-16,-1-7-3 0,0-15-1 16,-5-9-2-1,6-7 0-15,-3-5 0 0,5 0 6 16,-2 0 2-16,2 0 1 15,9-15 5-15,12-24-8 16,-1-13 4-16,4-5-3 16,-1-3-1-16,2 6 6 15,-5 8-4-15,-6 17-1 16,-12 15-2-16,-10 14 1 16,6 0-1-16,3 17-10 15,7 22-6-15,3 11 12 16,1 1 9-16,2 1-4 15,-6-7 2-15,3-7-2 16,-3-4 1-16,-1-17-4 16,1-3 0-16,6 1-30 0,0-4-34 15,11-2-90 1,11-9-118-16,13 0-102 0</inkml:trace>
  <inkml:trace contextRef="#ctx0" brushRef="#br0" timeOffset="427">1384 71 817 0,'0'0'218'0,"0"0"-61"16,0 0-31-16,0 0-21 0,0 0-37 15,0 0-22-15,0-12-20 16,-9 12-13-16,-19 0 0 15,1 12-12-15,-17 18-1 16,19 5-3-16,-4-1 2 16,20 12 1-16,3-6 0 15,6 0 0-15,0-6 1 16,0-11-2-16,22-9 2 16,19-8-2-16,9-3 2 15,5-3-1-15,0 0 4 16,-8-18 2-16,-3-10 3 15,-12-3 8-15,-13-3 12 16,-10-10 9-16,-9 2-7 16,0-4-13-16,-6 3-1 15,-35 9-10-15,3 5-5 0,0 12-2 16,2 11-1-16,11 6-4 16,-3 0-6-16,-4 4-22 15,1 32-50-15,7 16-53 16,12 10-209-16,12 13-520 15</inkml:trace>
  <inkml:trace contextRef="#ctx0" brushRef="#br0" timeOffset="616">2109 522 945 0,'0'0'271'0,"0"0"-50"16,0 0-77-16,0 0-49 15,0 0-53-15,0 0-20 16,0-63-16-16,0 63-6 16,0 0-32-16,-33 11-141 15,-17 18-295-15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26.9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64 216 113 0,'0'0'798'15,"0"0"-667"-15,0 0 3 16,0 0 8-16,0 0-16 16,0 0-53-16,0 0-26 15,-64 0-21-15,67 0 7 16,11 0-9-16,2 0 2 16,-7 0-13-16,26 0-6 0,6 0-5 15,20-6 3-15,8 1-5 16,-3 5-18-16,-1 0-71 15,2 0-83 1,-4 0-109-16,-13 0-145 0</inkml:trace>
  <inkml:trace contextRef="#ctx0" brushRef="#br0" timeOffset="638">759 142 539 0,'0'0'355'16,"0"0"-189"-16,0 0 54 15,0 0-90-15,0 0-24 16,0 0-28-16,-47-66-14 16,47 66-28-16,0 0-18 15,0 0-18-15,0 0 0 0,16 23-5 16,15 20 5 0,21 5 1-16,-11-2 1 0,9 3-2 15,-1-9 1-15,-5-12 1 16,3-8 2-16,-2-9-5 15,-7-7 3 1,-6-4-1-16,-1 0-1 0,8-15 3 16,5-19 1-16,-12-9 9 15,-4-3-8-15,-28 1-1 16,0-1 1-16,0 3 4 0,-6 6 2 16,-19 12-2-1,3 10-6-15,0 9 10 0,15 4-13 16,-2 2 0-16,1 0-4 15,0 0-12-15,-9 28 4 16,11 9 12-16,6 3 0 16,0-5 0-16,39-3-2 15,30-11-6-15,14-9 7 16,9-12-1-16,-6 0-4 16,-9 0 5-16,-17-12 0 15,-29-9 1-15,-9-3 2 16,-6 1 3-16,-16-6-2 15,0-2 3-15,0 2-4 16,-38 1 4-16,-3 8 2 16,5 8-2-16,11 6-3 0,9 6-2 15,-6 0-1-15,7 15-7 16,2 23 7-16,3 10-3 16,10 6 3-16,0-3 1 15,54-2-1-15,9-9 1 16,5-9 3-16,-4-5-4 15,-8-8-13-15,-15-7-34 16,5-9-64-16,-2-2-106 16,-6 0-156-16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28.4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0 621 585 0,'0'0'547'16,"0"0"-373"-16,0 0 11 15,0 0-89-15,0 0-7 0,0 0-41 16,6-137-18-16,-6 131-8 16,0 6 7-16,0 0-16 15,0 0-13-15,0 12-13 16,0 25-1-16,0 11 14 15,9 10 1-15,13-7 0 16,2-5 0-16,7-15 1 16,1-7-1-16,-10-11 1 15,-5-9-1-15,11-4-1 16,10 0-4-16,0-12 4 0,15-22 13 16,-9-6-12-1,-17-3 8-15,1 3-7 0,-18 11 2 16,2 6-2-16,-12 15 0 15,0 8-2-15,0 0 0 16,0 0-6-16,0 0 0 16,10 14-10-16,5 16 7 15,15 6 9-15,-5 1 0 16,4-6-1-16,-1-5 1 16,3-9-1-16,-4-5-2 15,-5-6 2-15,6-6-5 16,-3 0 5-16,4 0 1 15,2 0 4-15,-9-9 1 16,-6-5-2-16,-8-4 2 16,-8-4 1-16,0-7-6 0,0 3 2 15,0-3 2 1,0 7 3-16,0 4-3 0,0 10 0 16,0 8-2-16,0 0 0 15,0 0-2-15,0 0-17 16,0 8 1-16,0 24 13 15,22 2 3-15,3-5 0 16,13-3 1-16,-7-10-1 16,8-3 0-16,5-8-1 15,-6-2 1-15,6-3 8 16,-11 0-5-16,-1-3-3 16,-17-17 7-16,-8-9 0 0,-7-8 5 15,0-3-3 1,-10 3 5-16,-40 0-12 0,-8 9-2 15,-8 8-1-15,6 8 1 16,11 8-2-16,11 4-4 16,16 0-2-16,13 16-14 15,9 18-44-15,0 11-57 16,9-2-109-16,45-3-142 16</inkml:trace>
  <inkml:trace contextRef="#ctx0" brushRef="#br0" timeOffset="449">1557 816 1087 0,'0'0'143'0,"0"0"7"15,0 0 11-15,0 0-85 16,0 0-28-16,0 0-31 15,101-75-9-15,-62 47-3 16,5-7 0-16,-6 4 4 16,-7-6-2-16,-21 6 3 15,-10 2 8-15,0 1-14 16,0 4 3-16,-19 7 3 16,-3 6-8-16,6 5-2 15,10 6-2-15,6 0 0 0,0 0-9 16,0 0 3-16,0 20 6 15,0 12-1-15,0 2 6 16,22 1-3-16,16-1 2 16,10 3 1-16,-4-3-3 15,10-3 0-15,-10-2 1 16,-18-6 0-16,-10-9-1 16,-10-3 0-16,-6-7 0 15,0-3-3-15,0 4 2 16,-45-3-5-16,-24-2 4 15,-30 0-42-15,-2 0-80 16,-4 0-118-16,20-20-201 16</inkml:trace>
  <inkml:trace contextRef="#ctx0" brushRef="#br0" timeOffset="685">1490 0 1087 0,'0'0'265'16,"0"0"-83"-16,0 0-56 15,0 0-60-15,0 0-46 16,0 0-20-16,15 24-2 16,1 33 2-16,0 5 0 0,4 2 0 15,-17 4-9-15,-3 4-128 16,0-6-211-16,0-6-715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3:02.0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153 4658 469 0,'0'0'94'16,"0"0"-8"-16,0 0 25 15,0 0-2-15,0 0-42 16,0 0-46-16,-25 0-12 16,25 0-6-16,33 0-1 15,30 0 9-15,42 0 16 0,35 0 12 16,47 0-3-1,44 0-6-15,49 0-5 0,56-3-9 16,27-14-4-16,8-3-6 16,-17 0-4-16,-35 3-2 15,-42 3 1-15,-16-1-1 16,-16 6 5-16,11 4-4 16,33-1 1-16,26 1-2 15,29-7 2-15,14-2 2 16,21 2-3-16,17 1 0 15,14-3-1-15,-10-2 1 16,-12 0-1-16,-20 1 0 16,4 0 0-16,-4 2 0 15,0 5 0-15,5-4 1 16,-15 1 4-16,11-1-1 0,-10-8-1 16,-15 3-1-1,-17-3-2-15,-44 0-1 0,-36 0 1 16,-24 0 2-16,-20 0-2 15,-4 0 0-15,-15 3 0 16,8 3 2-16,-11-1-2 16,-26 1-2-16,-12 2 2 15,-34 4 3-15,-34 2-1 16,-29 0-1-16,-29 4-1 16,-9 2 6-16,-8 0-6 0,0 0-4 15,0 0-38 1,-33 0-127-16,-36 0-199 0</inkml:trace>
  <inkml:trace contextRef="#ctx0" brushRef="#br0" timeOffset="2582">243 4918 304 0,'0'0'210'15,"0"0"-75"-15,0 0 0 16,0 0-4-16,0 0-34 16,0 0-6-16,0-63-18 15,0 57-14-15,0 6 6 16,0-2-8-16,0 2-29 0,0 0-18 15,0 0-10-15,0 0-2 16,0 8-6-16,0 23 8 16,3 15 0-16,3 5 10 15,0 10-5-15,4 8 11 16,2 14 4 0,7 5-8-16,11 6 2 0,-8 0-5 15,0 1-6-15,-6 5-1 16,0-3 6-16,-7-2-7 15,-3-10 1-15,1-8-1 16,-7-8 0-16,0-12 4 16,0-8-5-16,0-12 0 15,0-5 0-15,0-6 0 0,0-4 1 16,0 1-1 0,0-3 0-16,0 0 2 0,0 0-1 15,0-3-1-15,-13 3 2 16,4-6-1-16,-1-5-1 15,10-3 0-15,0-6 1 16,0 0 1-16,0 0-1 16,0 0-1-16,0 0 3 15,0 0-1-15,0 0 1 16,0 0-3-16,0 0 0 16,0 0 0-16,0 3-3 15,0-3 3-15,0 0 4 0,0 0-4 16,0 0-3-1,0 0 3-15,0 0 1 0,0 0-1 16,0 0-2 0,0 0-1-16,0 0 1 0,0 0 2 15,0 0 0-15,0 0-2 16,0 2 2-16,0-2 3 16,0 0-3-16,0 0-1 15,0 4-2-15,0-2 3 16,16 4 3-16,9-3-3 15,13 0 0-15,-5 0 2 16,17-1-1-16,10 2 1 16,10-4 0-16,17 0-2 15,17 0 1-15,10-4-1 16,17-9 0-16,9-2 0 0,9 3 3 16,13-1-3-16,12 0-1 15,10-1 0-15,10 0-1 16,16-3 0-16,6 0-3 15,7 0 2-15,-1 5-2 16,7 1 5-16,-7 5-6 16,-10 3 6-16,8 1 1 15,-14 2-1-15,11-4-2 16,17 2 1-16,11 2 2 16,16-6 1-16,-8 3-2 15,14-6 1-15,-9 4 1 16,-14 2-2-16,-18-3-1 0,-29 0 0 15,-23 4-1-15,-12-1 2 16,6-2 0-16,2-3-1 16,11 1 1-16,-4-4 0 15,-2-4-1-15,-7 1 1 16,-9-1 0-16,-3 4 0 16,-4 2 0-16,1-2-2 15,-10 8 1-15,-13-3 1 16,0 6 0-16,1 0 4 15,-7 0-4-15,-3-2 0 16,-1-2 1-16,-6-1-1 16,-13-1 0-16,7 1-1 15,7-1 1-15,0 3 1 16,-2 0-1-16,-14 3 0 0,0 0 0 16,-8 0-1-16,-11 0 3 15,10 0-4-15,1 0 0 16,2 0 1-16,6 0 0 15,-8-3 2-15,2-3-2 16,-8 4-1-16,4-4 2 16,-13 3 0-16,-6 3-2 15,0 0 2-15,-17 0-1 16,-1 0 4-16,-21 0-3 16,-2 0 0-16,2 0 0 15,8 0 1-15,21 0-1 0,3-5 0 16,8-1 2-1,1-3-1-15,-11 4-1 0,-13 1 0 16,-17-1 0-16,-14 2-2 16,-12 0 2-16,3 3 0 15,1 0-2-15,4 0 1 16,12 0 1-16,13 0 0 16,6-3 0-16,4 3 1 15,-10-3 0-15,14-2-1 16,-22 2 0-16,-3-3 0 15,-9 3 0-15,-8 0 1 16,-4 3 1-16,16-2-1 16,16-4-1-16,20-3 0 15,24 0 0-15,23-2-1 16,-3 2 0-16,5 1 1 0,-14 2-1 16,-10 3 1-16,-23 1 1 15,-22 2 2-15,-22 0-3 16,-10-3 0-16,-6 3 2 15,0 0 0-15,0-3 2 16,0 3 0-16,0-3-1 16,0 3 7-16,3 0-8 15,-3-3 10-15,6 3-12 16,-6 0 5-16,0-3-4 16,0 3 3-16,0-3 5 15,0 3-7-15,0-2 11 16,0 2-7-16,8-3 2 0,-3-4 1 15,4-1-9 1,2 0 1-16,8-6 2 0,0-2-2 16,3-5-1-16,6-2 2 15,-12-9-2-15,-5-7 13 16,-6-7-2-16,-5-9 1 16,0-8-5-16,0 3 4 15,0-3-9-15,0-2 4 16,-22 10-2-16,-10 2-4 15,-6-3 7-15,7 5-3 16,-8-9 3-16,4 3-3 16,-3 0 0-16,13-4-2 15,3 4-2-15,5 3 2 16,17 3-2-16,0 2 3 16,0 3-1-16,0 0-2 0,0 10 0 15,0-2 0-15,0 3 1 16,0 5 0-16,0 1-1 15,0 3 1-15,0 2 0 16,0 11-1-16,0 1 0 16,-6 4-5-16,-19 5-12 15,-26 0-44-15,-48 3-77 16,-50 0-152-16,-63 0-352 16</inkml:trace>
  <inkml:trace contextRef="#ctx0" brushRef="#br0" timeOffset="3693">1558 5301 478 0,'0'0'204'0,"0"0"-49"16,0 0-34-16,0 0-22 15,0 0-24-15,0 0-17 16,0-26-6-16,32 12-10 16,12 0-23-16,3-9 5 15,5 3-2-15,-15 0-3 0,-5 3 10 16,1 4 3-16,-5 3-11 15,-12 2-6-15,-7 1-1 16,-2 5-2-16,-7 2-4 16,0 0-8-16,0 0-2 15,0 0-4-15,0 22-7 16,0 27 8-16,0 17 5 16,0-1 2-16,-13 1 1 15,2 0-2-15,-3-6 1 16,0 0-2-16,6-14 4 15,-3-9-4-15,0-14 0 16,0-9 0-16,5-5 0 16,-4-6-1-16,-2-3 1 15,-14 0-2-15,-24 0 4 16,-5 0 15-16,-5 0-17 0,18 2 2 16,8-2-2-16,18 0-1 15,6 3 1-15,10-3 1 16,0 3-1-16,0-3-6 15,63 0-1-15,36 0 4 16,38-14 2-16,22-14-1 16,-4-4-47-16,-12 1-75 15,-41 2-131-15,-35 1-198 16</inkml:trace>
  <inkml:trace contextRef="#ctx0" brushRef="#br0" timeOffset="4104">2949 4729 706 0,'0'0'210'15,"0"0"-85"-15,0 0-2 16,0 0-4-16,0 0-29 16,0 0-22-16,-70-128-38 0,70 128-15 15,0 0-15-15,0 29-10 16,0 30 10-16,0 25 30 16,-13 18-9-16,-3 16-3 15,-6 18 5-15,-3 8 0 16,-3 4-7-16,1 6-8 15,-1-2-5-15,0-9-2 16,9-26 2-16,12-26-3 16,7-28 1-16,0-28 4 15,0-15-5-15,0-14-1 16,0-6-24-16,0 0-24 16,54-35-40-16,39-39-125 15,31-26-319-15</inkml:trace>
  <inkml:trace contextRef="#ctx0" brushRef="#br0" timeOffset="4548">3927 5382 765 0,'0'0'173'0,"0"0"-60"16,0 0 7-16,0 0-12 16,0 0-33-16,0 0-36 15,-38-58-10-15,32 58-4 16,-16 0-19-16,-3 5-6 0,-14 27-4 16,-5 7 4-16,18 5 3 15,11 4-3-15,15-7 0 16,0-1-1-16,19-12 2 15,53-5-1-15,14-11 1 16,18-12 0-16,5 0 2 16,-1-14-2-16,-9-24 5 15,-14-10 0-15,-18-6 1 16,-29-2 2-16,-16 2 8 16,-22 0 0-16,0 3-9 15,-12 8-1-15,-48 11-7 16,-11 7-3-16,-11 12 2 0,2 8-10 15,8 5 0 1,1 5-61-16,18 33-106 0,9 8-140 16,25-3-404-16</inkml:trace>
  <inkml:trace contextRef="#ctx0" brushRef="#br0" timeOffset="4909">5662 4718 706 0,'0'0'272'0,"0"0"-133"0,0 0-21 16,0 0 21-16,0 0-50 15,0 0-46-15,-6-52-19 16,6 52-22-16,0 17-2 15,0 35 0-15,0 32 22 16,-3 17 0-16,-19 16-11 16,-8 13 9-16,8 1-8 15,-3 0-5-15,12-1-1 16,10-8-4-16,3-15 2 16,0-20-2-16,0-20-2 15,0-28 2-15,10-10-1 16,-1-12-1-16,4-5-4 15,-7-7-38-15,10 1-36 0,9-6-76 16,11 0-156-16</inkml:trace>
  <inkml:trace contextRef="#ctx0" brushRef="#br0" timeOffset="5379">7038 5342 697 0,'0'0'213'0,"0"0"-110"15,0 0 17-15,0 0 3 16,0 0-28-16,0 0-40 15,6-101-22-15,-6 101-14 16,0 0-19-16,-14 3-1 16,-16 22 1-16,0 10 13 15,5 8-12-15,13 0-1 16,12 0 2-16,0-4 4 16,0-9-6-16,12-7 0 0,26-10 0 15,17-4 6 1,5-6-2-16,20-3-4 0,8-3 7 15,-2-34 3 1,-16-9 0-16,-14-5-1 0,-36-4 15 16,-20 1 9-16,0 3-22 15,-42 8-5-15,-40 8-6 16,-10 14-2-16,10 11-1 16,11 10-3-16,18 0-2 15,-1 18-52-15,21 21-110 16,27 1-176-16,6 0-658 15</inkml:trace>
  <inkml:trace contextRef="#ctx0" brushRef="#br0" timeOffset="6033">9712 4464 103 0,'0'0'754'0,"0"0"-603"16,0 0-27-16,0 0-11 16,0 0-17-16,0 0-25 15,0-21-14-15,0 21-5 0,0-2-5 16,0 2-13-16,6 0-11 15,-6 0 3-15,3 0-14 16,-3 0 4-16,0 0-10 16,0 0 1-16,0 0-5 15,0 0 5-15,0 0-5 16,0 0-1-16,0 0-2 16,0 0-6-16,0 0-31 15,0 0-13-15,-9 0 17 16,-20 5 0-16,20 1-7 15,3-3 15-15,6-3 16 16,0 0 9-16,0 0 1 16,0 0-1-16,0 0 1 15,0 0 8-15,0 0 7 0,0 0 19 16,0 0 5-16,0 0-12 16,0 0-6-16,0 0 0 15,0 0 1-15,0 0 6 16,0 0-10-16,0 0-8 15,0 5-10-15,0 27-1 16,0 17 1-16,0 28 1 16,0 23 8-16,0 9 2 15,0 16-1-15,0 10-3 16,0-1-4-16,0 6 0 16,6-14 2-16,16-14-4 15,11-21 0-15,-5-23-1 16,4-22-17-16,-10-14-40 0,-7-8-54 15,-8 2-81-15,-7 4-167 16,0 4-602-16</inkml:trace>
  <inkml:trace contextRef="#ctx0" brushRef="#br0" timeOffset="6490">10996 5301 894 0,'0'0'192'0,"0"0"-89"16,0 0 9-16,0 0-8 0,-52-147-30 15,33 134-33-15,7 1-15 16,2 12-2-16,10-2-11 15,-6 2-5-15,6 0-8 16,0 0 0-16,-6 0-3 16,-4 2-7-16,-12 27 3 15,0 14 7-15,6 14 3 16,16-2-3-16,0-4 2 16,0-2-2-16,54-9 1 15,12-9 1-15,-2-11-2 0,-4-8 1 16,1-12 1-1,-1 0 1-15,3-24 3 0,4-15 5 16,-7-14 5-16,-11-5 14 16,-27-11 5-16,-22 0-7 15,0 6-14-15,-13 9 1 16,-45 19-14-16,-14 15-1 16,-14 20-8-16,-23 0-48 15,-20 38-100-15,8 13-222 16</inkml:trace>
  <inkml:trace contextRef="#ctx0" brushRef="#br0" timeOffset="23499">10983 3491 684 0,'0'0'206'16,"0"0"-74"-16,0 0 11 16,0 0-17-16,0 0-42 0,0 0-24 15,0 0-8 1,0 0-13-16,-9-120-16 0,9 102-12 16,6 2 2-16,10 7-1 15,-1 1-5-15,-5 2-5 16,12 6 0-16,6 0-4 15,5 0-2-15,11 6 3 16,-12 20-1-16,-1 13 1 16,-1 10 0-16,-22 3 1 15,6 2 0-15,-14 0-2 16,0-5 4-16,-17-1-4 16,-27-7 0-16,-4-7 2 15,-8-3-4-15,17-11 2 16,7-8 1-16,10-10 2 0,0-2 2 15,5 0-2-15,3 0 5 16,3-2-4-16,-5-12 3 16,10-9-5-16,0 3 0 15,6 2 0-15,0 2 0 16,0 4 0-16,0 3 0 16,12 3 0-16,15 4-1 15,4 2-2-15,4 0 1 16,3 0 2-16,1 0 0 15,-3 5 0-15,-3 15 0 16,-1-2-5-16,-1 2 5 16,13 3 5-16,11-3-4 15,0 0 2-15,-2-6-3 0,4-8 1 16,-10-4 0 0,-1-2-1-16,-5 0 0 0,-13 0-22 15,-12 0-101-15,-16 0-156 16,0-6-333-16</inkml:trace>
  <inkml:trace contextRef="#ctx0" brushRef="#br1" timeOffset="-15490">541 487 820 0,'0'0'249'0,"0"0"-85"16,0 0-36-16,0 0-30 0,0 0-30 15,0 0-29-15,-34-72-12 16,34 72-3-16,0 0-8 15,0 17-5-15,0 34-11 16,0 26 9-16,-10 20 8 16,1 2-3-16,-5 3-6 15,14-5-7-15,-5-8 3 16,0-9-4-16,-1-23-20 16,0-11-41-16,-4-26-51 15,4-9-35-15,-3-11-68 16,-7 0-16-16,3-25-56 15,10-37-90-15</inkml:trace>
  <inkml:trace contextRef="#ctx0" brushRef="#br1" timeOffset="-14957">167 521 518 0,'0'0'137'16,"0"0"-45"-16,-149-154 33 15,132 116-22-15,17 5-26 16,0-8-24-16,45-2-27 15,62-6-19-15,52-2-1 16,9 5 6-16,2 9-3 16,-32 17 6-16,-39 11 1 15,-25 9-4-15,-27 0-6 16,-15 35-6-16,-10 19 2 0,-5 18-2 16,-17 10 28-1,0 8 0-15,-46 1-9 0,-17-5-11 16,-4-4-7-16,-2-10 0 15,4-9 7-15,5-21-7 16,29-13-2-16,18-15 3 16,13-14-2-16,0 0 3 15,0 0 2-15,0 0-5 16,16-2 0-16,28-10 4 16,16 1 8-16,4-2-12 15,4 6 1-15,-8 7 1 16,9 0-2-16,-8 0-7 15,2 26 6-15,11 5 1 16,-21 15-2-16,4 5 1 0,-18 6-1 16,-26 6 0-16,-13 3 2 15,0-2 6-15,-33-5 7 16,-40-7-9-16,-19-13 5 16,-26-5-3-16,-8-10 0 15,2-10-6-15,16-8-13 16,16-6-26-16,25 0-7 15,29-15-16-15,22-14-23 16,16-28-30-16,47-31-87 16,59-21-240-16</inkml:trace>
  <inkml:trace contextRef="#ctx0" brushRef="#br1" timeOffset="-14685">1558 724 268 0,'0'0'280'0,"0"0"-120"16,0 0-22-16,0 0-37 16,0 0-9-16,0 0 35 15,0 76-25-15,0-26-41 16,0 1-24-16,0 9-12 16,16 0-13-16,-7 0-7 15,4-3-1-15,3-6-3 16,-7-13-2-16,-3-18-2 15,1-5-41-15,-4-13-50 16,10-2-35-16,-7 0-7 0,11-14-8 16,-3-29-75-16,10-19 17 15,-2-16-140-15</inkml:trace>
  <inkml:trace contextRef="#ctx0" brushRef="#br1" timeOffset="-14334">1491 455 505 0,'0'0'191'0,"0"0"-47"16,0 0-18-16,0 0-47 15,0 0-23-15,0 0-27 16,-79-51-7-16,79 51-22 16,0 0-5-16,-6 0-8 15,6 20 8-15,0 5 5 0,0 1 0 16,0-8-6-16,0-10 4 15,31-5-5-15,13-3 7 16,-6 0 17-16,-5 0-5 16,-2-6 3-16,-9-11 3 15,0 0 5-15,-12 0-5 16,3 0 2-16,-13 2 4 16,0 4-22-16,-16 0-2 15,-22 8-6-15,16 3-5 16,0 0-21-16,14 0-60 15,8 25-11-15,0 21-24 0,14 11-115 16,40 3-369-16</inkml:trace>
  <inkml:trace contextRef="#ctx0" brushRef="#br1" timeOffset="-12616">2101 871 716 0,'0'0'152'0,"0"0"-49"15,0 0 19-15,0 0-12 16,0 0-25-16,0 0-33 16,-29-47-8-16,29 47-25 0,0 0-19 15,0 0-2 1,0 22-1-16,0 13 3 0,0 5 3 15,0 3-2-15,19-3-1 16,6 0 1-16,-1-5 1 16,1-10-4-16,-6-5 2 15,-3-14-6-15,-1-6 5 16,1 0 2-16,12 0 0 16,-9 0 4-16,17-12 4 15,-11-8 0-15,-9-4-1 16,6-4-6-16,0 0 4 15,0 2-5-15,0 6-1 0,-6 9 1 16,-16 8-1 0,8 3-1-16,-5 0 0 0,9 0-15 15,10 17 12-15,10 12 4 16,0 0 0-16,13 5 1 16,2-9-1-16,4-7 2 15,-3-4 0-15,-4-11-1 16,3-3 2-16,-9 0 0 15,1 0-1-15,-1-17 6 16,-6-12-3-16,5-2-1 16,-2-3-3-16,-2 2 1 15,-11 3 0-15,-6 9 0 16,-7 6-1-16,4 8-1 16,-10 6 0-16,3 0-2 15,7 0-5-15,-4 0-4 0,2 0 7 16,3 9-2-16,-6-4 1 15,3 1-4-15,-6-6 0 16,1 0 5-16,-6 0 4 16,0 0 3-16,0 0 3 15,0 0 1-15,0-2 3 16,0-16-9-16,-33-2 0 16,-5 3-1-16,1 3 0 15,5 8 3-15,-4 4 2 16,11 2-5-16,-3 0 1 15,2 15-2-15,-8 18 1 16,18 7-1-16,10 3-1 0,6 0 2 16,0 1-2-16,28-14-1 15,16-7 2-15,-6-8 1 16,-5-10-3-16,-5-5 3 16,-3 0 0-16,4 0 4 15,-7-9 4-15,-5-11-2 16,-14-8 0-16,-3 2 1 15,0-5-6-15,0-4 0 16,0 1 5-16,0 5-5 16,0 9 1-16,-3 9 2 15,-11 11-2-15,14 0 7 16,-3 0-8-16,-4 0-1 16,7 11-4-16,-6 29 0 0,6 17 4 15,0 5 3 1,13-4-2-16,35-1 1 0,-1-10-2 15,4-19 0-15,-4-8 1 16,-14-14-1-16,-5-6 0 16,1 0 1-16,-9 0 4 15,8-14 4-15,-12-18-1 16,-7-5-1-16,13-9-5 16,0-5 3-16,10 0-5 15,6 4 2-15,-2 7-2 16,-14 15 1-16,-7 7-1 15,-11 13 0-15,-4 5-2 0,6 0-2 16,3 0-6 0,13 11-3-16,13 18 11 0,-16 5 1 15,4 1-3-15,-10-1 3 16,-4-3 1-16,4-7-2 16,-4-14 2-16,1 0 0 15,9-7 0-15,6-3 1 16,3 0 0-16,5 0 4 15,-1-21-3-15,-1-5 5 16,4-8-5-16,-4-3 0 16,8-3 1-16,-1 2-3 15,-10 13 0-15,-18 8 0 16,-4 9 1-16,-6 8 0 16,0 0-1-16,3 0-7 15,5 5-9-15,14 15 9 0,3 5 5 16,10-7 2-16,-4-7 0 15,7-5-3-15,-5-6-1 16,11 0 1-16,0-2 3 16,11-25 0-16,-8-7 0 15,4 6 7-15,-20-1-5 16,-14 6 1-16,-9 6-1 16,0 5 18-16,-8 10 2 15,0 2 8-15,0 0-8 16,0 0-3-16,0 0-19 15,0 26 0-15,-16 25 0 16,-17 26 0-16,5 20 7 0,6 13-6 16,12 11 3-16,4 9-1 15,0 0-3-15,6 14 0 16,0 2 0-16,0 2 2 16,0-4-1-16,0-12 1 15,0-25 5-15,0-26-6 16,0-27 0-16,0-25 5 15,0-18-4-15,0-8 12 16,-16-3 11-16,-42-6 11 16,-18-40-12-16,-19-25-24 15,19-23-2-15,40-29-14 16,25-15-16-16,11-2-15 16,22 12-10-16,41 22 8 0,20 26-11 15,-1 20-22 1,17 14-107-16,-14 6-102 0,-2 0-239 15</inkml:trace>
  <inkml:trace contextRef="#ctx0" brushRef="#br1" timeOffset="-11507">7396 418 360 0,'0'0'537'16,"0"0"-368"-16,0 0-9 16,0 0-48-16,0 0-33 15,-124-160-18-15,118 145-16 16,6 7-5-16,0 5-8 0,0 3-14 15,0 0-8 1,0 9-10-16,0 39-2 0,0 24 2 16,-22 24 13-16,-16 7 1 15,0 7-9 1,-7-7 1-16,13-1-6 0,10-7 7 16,6-6-6-16,10-16-1 15,6-24 6-15,0-20-6 16,0-18-2-16,0-11-1 15,0 0 3-15,0 0 2 16,0-42 3-16,0-19-3 16,0-11-2-16,0 4 0 15,-25 17-1-15,-30 14 1 16,-5 8-2-16,-1 12-4 16,1 5 3-16,13 7-1 15,8 2 2-15,17 0 0 16,16 3-1-16,6 0-3 0,0-3 5 15,0 3-10-15,0 0-5 16,61 0 2-16,38 0 10 16,36 0 3-16,18-6 0 15,-1-6-3-15,-2-4 8 16,-23-4-4-16,-25 5 2 16,-30 1-2-16,-31 6 0 15,-24 8 2-15,-17 0 1 16,0 0-1-16,0 0-2 15,0 0 0-15,-3 0-2 0,-33 14 0 16,-11 19 2 0,9 8 3-16,10 5-3 0,23 2-2 15,5-4 2-15,0-5 0 16,24-7 0-16,29-12 0 16,7-9 0-16,4-7 1 15,6-4-1-15,3 0 3 16,-3-32-2-16,0-3 0 15,-10-4 4-15,-16-1 0 16,-27-2-1-16,-17 1 1 16,-6-2 1-16,-65 5-5 15,-26 7-1-15,-18 11-2 16,0 14-3-16,23 6-2 0,22 0-25 16,31 0-78-1,39 23-80-15,0-3-75 0,65 1-148 16</inkml:trace>
  <inkml:trace contextRef="#ctx0" brushRef="#br1" timeOffset="-10049">8743 601 779 0,'0'0'230'16,"0"0"-61"-16,0 0-13 0,0 0-43 15,0 0-41 1,0 0-15-16,-25-80-28 0,25 80-19 16,0 3-10-16,0 31 0 15,0 12 0-15,0 7 9 16,0 8-8-16,0 3 3 16,0-5 6-16,0-5-8 15,0-5 1-15,0-18-3 16,0-10 2-16,0-13 0 15,0-8 0-15,0 0-2 16,0 0 6-16,0 0 1 16,0-12 10-16,0-22 5 15,0-15-17-15,0-10-4 16,0-17 2-16,0-8-2 16,0-11-1-16,0-2 1 0,3 10 0 15,4 16 3-15,-7 23-4 16,0 20-1-16,0 14 1 15,0 10 0-15,0 4-3 16,0 0-5-16,12 32-9 16,26 19 13-16,20 15 4 15,14 3 2-15,7-1-1 16,-2 7 0-16,-11-4-1 16,-11-2 0-16,-24-6 0 15,-15-6-4-15,-9-3-3 16,-7-11-3-16,0-9 3 15,0-8 1-15,-16-11-9 0,-44-4 9 16,-23-2-1 0,-24-9 6-16,-19 0-9 0,13 0 5 15,30 0-4-15,29 0 4 16,29 0 3-16,19 0 2 16,6 0-9-16,0 0-7 15,22 2-3-15,41 18 19 16,26-3-2-16,4-2 2 15,8-12 1-15,-3-3 5 16,0 0-6-16,4-15 1 16,3-19 4-16,-7-9-4 15,-2 1 4-15,-19-5-4 16,-17 2 2-16,-23-1 0 0,-21-9 5 16,-8-2-2-1,-8 0-3-15,0 5 5 0,-8 13 1 16,-17 13-5-16,-3 12 8 15,6 11 0-15,12 3-10 16,1 0-2-16,-10 23-13 16,0 28 13-16,-3 15 0 15,14 0 0-15,8-1 0 16,0-6 2-16,49-6-2 16,11-10-1-16,7-12 1 15,-4-13-4-15,-3-10 4 16,1-8 0-16,-1 0 0 0,1-8 0 15,8-24 5 1,2-8-4-16,-5 0 4 0,-6 0-3 16,-13 3-1-16,-8 8-1 15,-14 13-1-15,-6 7 1 16,-16 5 0-16,-3 4-5 16,0 0 2-16,7 0-8 15,-1 0 0-15,4 13 8 16,2-6 3-16,-9-1-5 15,-3-6 0-15,0 0 5 16,8 0 0-16,-8 0 2 16,5 0 0-16,-2 0 0 15,-3 0 6-15,6-8-7 16,-6-5-1-16,0 3 4 16,0 5-4-16,0-5 0 0,0 8-2 15,-6-1 1 1,-25 3-1-16,-17 0-6 0,10 12 2 15,-13 16 6-15,10 18-3 16,3 2 1-16,22 9 1 16,4-5 1-16,12-6 0 15,0-4-5-15,28-7 0 16,32-7 5-16,10-8-5 16,0-15 4-16,13-5-13 15,-4 0 12-15,4-16 2 16,-14-21 3-16,-3-6-2 15,-5-8 3-15,-20-1 0 16,-3 1 0-16,-15 2-2 0,-23 12 6 16,0 8-4-16,0 13 4 15,0 7 6-15,-9 5-5 16,3 4-3-16,6 0-6 16,0 0 0-16,0 24-9 15,0 10 6-15,0 9 4 16,0-6-1-16,28-3 3 15,13-3-3-15,14-11-4 16,11-5-2-16,11-12-3 16,-2-3-24-16,7 0-50 15,-11-28-61-15,-11-7-96 16,-35-5-83-16</inkml:trace>
  <inkml:trace contextRef="#ctx0" brushRef="#br1" timeOffset="-9726">10913 327 572 0,'0'0'149'0,"0"0"-46"16,0 0-1-16,0 0-15 16,0 0-45-16,0 0-42 15,-70-29-5-15,70 43 5 16,0 3 3-16,0-6-3 15,0 1 0-15,0-9-3 0,0-3-5 16,0 0 8-16,7 0 6 16,18 0 29-16,-3 0 7 15,-6-17 10-15,-4 2 3 16,-12-7-21-16,0 1-15 16,0 7-19-16,0 6-8 15,0 8-24-15,-12 0-45 16,-14 11-33-16,11 27-37 15,15 7-128-15</inkml:trace>
  <inkml:trace contextRef="#ctx0" brushRef="#br1" timeOffset="-8283">11456 718 739 0,'0'0'177'0,"0"0"-65"15,0 0 51-15,0 0-43 16,0 0-37-16,0 0-40 16,0-37-11-16,0 37-25 15,0 0-4-15,0 0-3 16,7 22-2-16,2 10 2 15,-3 6 3-15,7-1 1 0,3-3-4 16,6-8 0 0,-2-6 3-16,2-11-3 0,6-7 0 15,-2-2 0-15,2 0 2 16,0 0 6-16,5-26 0 16,5-3 1-16,0-5-3 15,1-9-5-15,-9 9 1 16,-2 0 1-16,-8 8-2 15,-1 6-1-15,-3 6 0 16,-13 5 0-16,4 6 0 16,-1 3-7-16,10 0 0 15,-1 12-2-15,-8 17 9 16,2 7-4-16,-9-4 4 16,14-3 1-16,-6-7-1 15,9-7 1-15,-1-1 0 0,0-11-2 16,-4-3 2-16,-2 0-1 15,-4 0 1-15,0 0 1 16,4-3 1-16,6-20 1 16,18-11 0-16,8 0-4 15,3-7 0-15,0 10 2 16,-15 8-2-16,-7 6 0 16,-13 11 0-16,-4 6 0 15,0 0-3-15,4 5-7 16,-1 25 3-16,10 7 7 0,-3 6 2 15,0-3-1 1,1-9-1-16,-3-8-4 0,0-5 4 16,2-10 0-16,0-6 1 15,-7-2-1-15,19 0 0 16,-2 0 2-16,19-10 2 16,2-16 2-16,10-6-6 15,1-2-1-15,-5 0 1 16,4 5 0-16,-8-3 1 15,-5 6 3-15,-6 4-4 16,-13 11 0-16,-8 5 0 16,-3 6 0-16,0 0-6 15,2 0-3-15,0 2 2 16,-1 19 2-16,-2 7 2 16,-13-2 2-16,0-2 0 0,0-6 0 15,0-9 1 1,0-3 0-16,0-3 0 0,0-3 0 15,0 0 3-15,0 0 0 16,0 0 4-16,0-9-7 16,-16-11 0-16,-3 3 4 15,0-3-4-15,-9 3 1 16,2 2-5-16,-9 6 5 16,3 2-2-16,10 7-4 15,-9 0-2-15,-2 22 5 16,-1 21-1-16,-4 12 3 15,16 2 0-15,12-9 0 0,10-10 0 16,0-9-3 0,0-15 1-16,10-6 2 0,9-5 2 15,-1-3-2-15,17 0 0 16,-2-5 10-16,11-21-10 16,-3-3 6-16,3 1-4 15,3 2-2-15,-11 5 1 16,-14 10 1-16,-12 6-1 15,-4 5-1-15,-3 0-4 16,16 0 0-16,6 0-8 16,8 20 12-16,2 2 3 15,3-1-2-15,9-4-1 16,14-9 0-16,8-8 2 16,14 0 1-16,9-8-3 15,-6-27 4-15,2-5-1 0,-1-9 0 16,-12-5-1-16,-7-12 3 15,-21 1 9-15,-19-4 5 16,-25-2 6-16,-3-4 11 16,0 4-14-16,-3 5-10 15,-41 12 2-15,13 10-3 16,-7 18 4-16,8 13-5 16,8 8-6-16,-3 5-4 15,-19 18 0-15,-5 43-2 16,-7 28 2-16,30 11 0 15,20 0 0-15,6 0 2 16,16-4-1-16,51-18 0 0,12-14-2 16,20-20-3-16,14-12-27 15,16-14-21-15,-13-10-24 16,-7-5-40-16,-26-3-126 16,-45 0-146-16</inkml:trace>
  <inkml:trace contextRef="#ctx0" brushRef="#br1" timeOffset="-7466">529 2156 347 0,'0'0'318'0,"0"0"-208"16,0 0-12-1,0 0 15-15,0 0-9 0,0 0-26 16,-27-11-31-16,27 11-23 15,27 0-24-15,78 0 0 16,88 0 9-16,125 0-1 16,136 0 2-16,150-20-2 15,130-14-4-15,72-6 0 16,29-3-4-16,29 1 3 16,13-2 0-16,16-1-3 15,19-2 2-15,-13 4-2 16,-9 0 1-16,-27-2 4 15,-33-7-3-15,-65 4-2 16,-108 1-3-16,-122 14 3 16,-120 7 3-16,-109 9 4 0,-103 5-6 15,-71 7 2-15,-58-1 0 16,-41 3 1-16,-25 3-2 16,-8-3 2-16,0 3 3 15,0-3-6-15,0 1 0 16,0 2 3-16,0-4-4 15,0 4-2-15,-32 0 2 16,-51 0-81-16,-33 0-154 16</inkml:trace>
  <inkml:trace contextRef="#ctx0" brushRef="#br0" timeOffset="24130">11675 2691 604 0,'0'0'174'0,"0"0"-66"16,0 0 9-16,0 0 7 0,0 0-44 15,0 0 0 1,0-26-9-16,0 26-20 0,0-2-12 16,0 2-1-16,0 0-10 15,0 0-3-15,0 0-11 16,0 0-6-16,0 0 4 15,0 0-7-15,-22 16-3 16,-10 7 10-16,10 1-11 16,7-2 4-16,8 1-4 15,7-3-2-15,0 2 1 16,0 2 0-16,22-10-1 16,22-3 1-16,-3-7 0 15,11-4 3-15,-11 0 2 16,3 0 0-16,-11-19 6 0,-5 0 2 15,-3-10 3-15,-6-5 6 16,-16 0 1-16,4-3-3 16,-7 0 5-16,0 5-1 15,-10 7-2-15,-29 8-7 16,-5 8-15-16,-16 6 0 16,-6 3-5-16,-14 3 1 15,-3 28-2-15,7 11-67 16,15 11-72-16,36 3-178 15</inkml:trace>
  <inkml:trace contextRef="#ctx0" brushRef="#br0" timeOffset="26790">3727 3860 679 0,'0'0'134'0,"0"0"-11"15,0 0-1-15,0 0-13 16,0 0-26-16,0 0-39 15,0 0-9-15,-37-126-20 16,68 112 14-16,1 3-2 16,12 2-8-16,4 9-11 15,12 0-3-15,0 0-5 16,4 14 1-16,-7 12-2 0,-15 8 1 16,-7 1-2-16,-26 7-2 15,-9 5 4-15,0 1 0 16,-39 3 1-1,-30 4 6-15,-7-6-3 0,-7-10 0 16,23-10 0-16,21-12-2 16,17-11-2-16,19-4 2 15,3-2 0-15,0 0-2 16,0 0 1-16,11 4-1 16,39 1 0-16,19 1 9 15,24-3 2-15,-8-3-3 16,20 0-3-16,4 0-1 0,-2 0-1 15,-8-12-3 1,-16-2-43-16,-36-6-175 0,-31-3-336 16</inkml:trace>
  <inkml:trace contextRef="#ctx0" brushRef="#br0" timeOffset="27824">4385 3071 660 0,'0'0'183'0,"0"0"-45"15,0 0-16 1,0 0-14-16,0 0-14 0,0 0-27 16,-16-51-21-16,16 42-25 15,0 0-11-15,9 1 3 16,21 4-10-16,0 2 5 16,3-1-8-16,-2 3 4 15,7 0-2-15,-3 0-2 16,4 0 0-16,-1 15-1 15,-7 7 0-15,-9 4 0 16,-12 3-10-16,-10 5 8 16,0 3 2-16,0 1 1 15,-32-4 3-15,4-11-2 16,6-6 0-16,12-9 1 0,4-2 1 16,6-6-3-16,0 0 1 15,0 0 0-15,0 0 1 16,0 0-1-16,0 0-1 15,0 0 2-15,16 0-2 16,50 0 4-16,27 0 4 16,21-9-8-16,-16 8-1 15,1 1-80-15,-30 0-142 16,-24 0-184-16</inkml:trace>
  <inkml:trace contextRef="#ctx0" brushRef="#br0" timeOffset="28642">840 3889 569 0,'0'0'228'16,"0"0"-95"-16,0 0 2 16,0 0-5-16,0 0-44 15,0 0-53-15,60-66 1 16,-43 52-4-16,8 5 0 15,-3 1-6-15,0-1-7 16,0 6-1-16,0 3-9 16,3 0-4-16,10 0-2 0,4 0-1 15,-1 0-2-15,0 15-1 16,-18 13-3-16,-20 6-15 16,0 9 11-16,-3 12 8 15,-52 8 2-15,-5 4 1 16,-17 0 1-16,0-1-2 15,18-21 10-15,11-10-9 16,29-18 0-16,16-12 1 16,3-5-2-16,0 0 0 15,0 0 2-15,0 4-1 16,41-4 2-16,16 0 13 16,13 0-3-16,0 0-11 15,0 0 2-15,3-4-3 0,-3-1 0 16,0-1-1-1,-33 6-112-15,-26 0-297 0</inkml:trace>
  <inkml:trace contextRef="#ctx0" brushRef="#br0" timeOffset="29331">1428 3239 627 0,'0'0'130'0,"0"0"-18"16,0 0-13-16,0 0-22 16,0 0-38-16,0 0-9 15,85-34-16-15,-37 23 4 16,-10-1 6-16,0 4-3 16,0-1-2-16,1 9-7 15,-5 0-12-15,-2 0 0 16,-4 3-3-16,-9 21 0 0,3 4 3 15,-14 12 11-15,-8-3-11 16,0 9 3-16,0-4 2 16,-16-1-3-16,-17-10-2 15,5-11 3-15,6-6-3 16,16-11 4-16,6 3-4 16,0 0 6-16,0-6 4 15,0 4 2-15,0-3 2 16,0-1 4-16,0 0 5 15,0 0-4-15,12 0-17 16,20-1 0-16,13-15 6 16,15 8-3-16,3-1-5 15,4 6 0-15,-7 3 0 16,-3 0 0-16,-2 12-3 16,-17 16 1-16,-4-2-6 0,-12 3 8 15,-19-6 0-15,-3-7 0 16,0-1 0-16,-9-6 4 15,-57-1 8-15,-13-2 1 16,-11-3-5-16,12-3-4 16,4 0-1-16,13 0-3 15,4 0-1-15,13 3-89 16,28 5-172-16,16 3-166 16</inkml:trace>
  <inkml:trace contextRef="#ctx0" brushRef="#br0" timeOffset="32084">7282 3581 35 0,'0'0'631'0,"0"0"-480"16,0 0-14-16,0 0-33 0,0 0-9 16,0 0-22-1,-7-46-21-15,7 34-8 16,0 3-12-16,22-2-19 0,17 5-6 16,-1 3-7-16,-6 3 8 15,2 0-7-15,-15 0-1 16,-5 17-3-16,-14 17-17 15,0 9 19-15,0 3 2 16,-51 3 0-16,-3-3 10 16,-17 2-8-16,2-2 1 15,0-3 0-15,1-3 0 16,30-14-4-16,15-9 3 16,21-9-2-16,2-4-1 15,0-2 3-15,0 1-3 16,0-3 0-16,41 0 0 0,19 0 12 15,17 0 8 1,-8 0-12-16,8 0 0 0,-7 0 1 16,6-11-8-16,14-2-1 15,-5 0 0-15,-19-4-80 16,-33 5-213-16,-33 4-638 16</inkml:trace>
  <inkml:trace contextRef="#ctx0" brushRef="#br0" timeOffset="32632">7901 2654 511 0,'0'0'290'16,"0"0"-95"-16,0 0-41 15,0 0-12-15,0 0-40 16,0 0-33-16,-16-49-12 15,16 49-11-15,0 0-4 16,0 0-16-16,0 0-4 16,0 0-11-16,0 3-11 0,0 26 0 15,0 11 3 1,0 11 2-16,0-5-3 0,0-1 0 16,0 4-1-16,8-6-1 15,6 3-21-15,-3 5-55 16,0 12-94-16,-11 9-270 15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10.0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146 286 724 0,'0'0'207'0,"0"0"-101"16,0 0 22-16,0 0-8 15,0 0-42-15,0 0-35 16,-146-46-20-16,206 46-21 16,55 0 2-16,47 0 15 15,29 0 3-15,6 0-6 16,-7 0-5-16,-34 0-9 16,-26 0 1-16,-34 0 1 15,-33 0 5-15,-19-9-6 0,-22 3 9 16,-5-5 7-16,-17-6 3 15,0-3 7-15,0-6-14 16,-28 1-8-16,-37 1-6 16,-18-1 6-16,-2 5-7 15,8 0 0-15,11 3 0 16,22 8 3-16,19 0-2 16,11 7 6-16,14 2-7 15,0 0-1-15,0 0-2 16,20 28-1-16,43 12-2 15,25 0 9-15,30-6-3 16,13-2 7-16,-4-7-6 16,-13 1 5-16,-22 0-6 0,-22 3 2 15,-25 2-2-15,-25 1-2 16,-20 5 1-16,0 5 0 16,-71-2 1-16,-37-3-2 15,-13-3-29-15,6-6-65 16,21-7-108-16,26 0-214 15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30.8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38 475 0,'0'0'444'0,"0"0"-344"15,0 0 26-15,0 0 19 16,0 0-46-16,0 0-36 16,0-5-25-16,14 5-11 15,39-4-1-15,26 4-7 16,26-3 29-16,10 1-8 15,-17-4-23-15,-6 0-2 16,-32 1-4-16,-18 2-7 16,-20-1 1-16,-22 4-5 15,0 0-12-15,0 0-59 0,0 0-87 16,0 0-111-16,0 0-137 16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31.36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176 206 597 0,'0'0'487'15,"0"0"-301"-15,0 0-22 0,0 0-38 16,0 0-49-16,19-163-32 15,-19 142-22-15,-12 11-10 16,-12 4 1-16,2 0-14 16,-3 6-2-16,9 0 1 15,-12 0-3-15,3 8-5 16,3 21 8-16,6 9 1 16,16 7-2-16,0 6 0 15,16 2 2-15,53-3 2 16,24-3-1-16,12-8 1 15,-14-2 1-15,-20-5-1 16,-24-1-1-16,-19-5-1 16,-21 0-7-16,-7 3 7 0,0-4-6 15,-54 1 2-15,-13-4 4 16,-9-5-4-16,12-8 4 16,7-6 0-16,16-3 2 15,13 0 5-15,6-17-4 16,11-17 0-16,11-9 1 15,0-11-4-15,0-9 0 16,39 2-2-16,8 8 2 16,13 7 0-16,8 11-3 15,-15 15-2-15,7 18-36 16,-2 2-63-16,-8 16-163 16,21 21-235-16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31.8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0 315 981 0,'0'0'167'0,"0"0"-3"16,0 0-25-16,0 0-43 15,0 0-50-15,0 0-25 16,9-43-14-16,62 37-6 0,17-7 2 16,27 8 3-1,1 0 5-15,5-3-7 0,0-1 3 16,-13-3-1-16,-21 4 2 16,-27-1-4-16,-29 3 9 15,-25 0 2-15,-6-2 14 16,0-3-4-16,0-6 6 15,-31-4-27-15,-24-1-1 16,-5 4 2-16,0-1-4 16,7-1 0-16,4 2 4 15,11 4-3-15,16 6 0 16,10 2 1-16,9 3-3 16,3 3 4-16,0 0-4 0,0 0-1 15,19 0-3-15,31 3-7 16,27 20 8-16,21 11 3 15,10-1 0-15,-6-3 5 16,-11 2-5 0,-23-2 0-16,-24 2-1 0,-28-1-1 15,-16 0-1-15,0 11 3 16,-45-3-1-16,-31 4-4 16,-11 3-50-16,18-6-84 15,-4 5-222-15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32.97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49 846 0,'0'0'205'16,"0"0"-21"-16,0 0 0 16,0 0-57-16,0 0-61 0,0 0-31 15,0-49-23-15,0 54-12 16,0 27-13-16,0 7 13 15,19 7 5-15,0 1-2 16,1 1-3-16,-1-5 0 16,-7 0-24-16,14-9-92 15,8-8-101-15,15-6-58 16,11-9-150-16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33.19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1007 0,'0'0'206'15,"0"0"-3"-15,0 0-58 0,0 0-67 16,0 0-44-16,0 0-25 16,0-10-9-16,0 36 8 15,14 9-6-15,10 2 1 16,1 5 2-16,9 5-3 15,-2-5-4-15,-10 4-44 16,1-6-157-16,-7-2-194 16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33.41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58 801 0,'0'0'258'0,"0"0"-74"16,0 0-2-16,0 0-48 16,0 0-72-16,0 0-54 15,0-58-8-15,20 95-13 16,5 9 13-16,-3 5 5 16,-6-1 0-16,-4-5-3 15,-2-2 1-15,-1 0-3 16,4-9-22-16,9 0-152 15,3-10-143-15,14-13-207 16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32.50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 74 349 0,'0'0'641'0,"0"0"-435"16,0 0 7-16,0 0-90 15,0 0-24-15,0 0-29 16,0-74-24-16,0 74-20 15,0 0-18-15,0 11-8 16,0 29-13-16,0 15 13 16,0 10 0-16,0 1 5 15,0 0-3-15,0-1-2 16,0 4 0-16,0-9-17 16,0-5-72-16,16-12-118 15,-2-14-248-15</inkml:trace>
  <inkml:trace contextRef="#ctx0" brushRef="#br0" timeOffset="244">396 194 784 0,'0'0'256'0,"0"0"-61"15,0 0 9-15,0 0-67 16,0 0-57-16,0 0-40 15,0-71-31-15,0 91-9 16,0 19-16-16,10 11 16 16,12 3 2-16,-13 2-1 0,10-1 2 15,-9 1-3-15,-4-7-64 16,16 0-91-16,-5-16-124 16,15-9-170-16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34.3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2465 120 855 0,'0'0'183'0,"0"0"-29"16,0 0 13-16,0 0-32 16,0 0-56-16,0 0-3 15,0-120-25-15,0 120-19 16,0 0-13-16,0 0-19 15,0 0 0-15,0 23-5 16,0 17-4-16,-6 17 9 16,0 0 5-16,-4 1-3 15,4-1-2-15,6-3 0 16,0 0-62-16,0-5-83 16,0-6-139-16,16-12-288 0</inkml:trace>
  <inkml:trace contextRef="#ctx0" brushRef="#br0" timeOffset="-727">0 186 968 0,'0'0'192'0,"0"0"-6"15,0 0-67-15,0 0-73 16,0 0-46-16,0 0 5 16,23 74 8-16,-11-36 1 15,4-4-7-15,-13 0-4 16,3-2-1-16,8-2-2 16,-6-3-66-16,16-7-116 0,1-9-112 15,32-8-354-15</inkml:trace>
  <inkml:trace contextRef="#ctx0" brushRef="#br0" timeOffset="-539">535 140 883 0,'0'0'200'0,"0"0"0"16,0 0-38-16,0 0-75 15,0 0-51-15,0 0-36 16,15 37 6-16,-15 12 10 15,7 3-3-15,-1-4-10 16,3 1 0-16,7 0-3 0,13-7-79 16,10-5-174-1,14-5-270-15</inkml:trace>
  <inkml:trace contextRef="#ctx0" brushRef="#br0" timeOffset="2191">1182 424 609 0,'0'0'194'0,"0"0"-91"15,0 0 16-15,0 0-18 16,0 0-52-16,0 0-30 15,-53-12-8-15,53 12 1 16,0 0-7-16,0 0 6 16,0 0-1-16,0 0 10 0,0 0 5 15,0 0-1-15,0 0-9 16,0-3-4-16,3 3-6 16,19-3-4-16,0 3 4 15,16-3 3-15,-10 0-8 16,5 1-5-16,-3 2-109 15,0 0-156-15,-14 0-491 16</inkml:trace>
  <inkml:trace contextRef="#ctx0" brushRef="#br0" timeOffset="2439">1621 424 413 0,'0'0'183'0,"0"0"-48"15,0 0-13-15,0 0-38 16,0 0-38-16,0 0-15 15,219-26-10-15,-158 23-13 16,-5 3-8-16,1 0-165 16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35.06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220 219 616 0,'0'0'249'0,"0"0"-75"15,0 0-24-15,0 0-14 16,0 0-38-16,0 0-21 16,-107-77-18-16,93 77-16 15,11 0-18-15,-3 0-21 16,-10 5-3-16,-6 33 5 16,-7 13-6-16,7 4 1 15,22-10 1-15,0-2-2 16,0-5 0-16,38-10-1 15,13-8 1-15,10-14 0 16,2-6 1-16,4 0 2 16,9-3 8-16,-12-23-6 0,-4-5 19 15,-22-10 4 1,-23-4 3-16,-15-9-4 0,0-3-7 16,-15-1-11-16,-39 7-7 15,-15 10 0-15,-5 19-2 16,10 13-2-16,4 9-5 15,0 2-27-15,18 51-38 16,13 15-80-16,29 7-220 16,16-4-673-16</inkml:trace>
  <inkml:trace contextRef="#ctx0" brushRef="#br0" timeOffset="374">824 178 926 0,'0'0'251'16,"0"0"-70"-16,0 0-32 15,0 0-62-15,0 0-35 16,0 0-37-16,-115-51-14 16,105 80-1-16,-2 15 8 15,6 4-2-15,6-3-3 16,0 4 0-16,28-9 1 15,33-9-2-15,2-7-1 16,3-13 5-16,-5-5-4 16,-1-6 10-16,-11 0 6 15,-5-21 6-15,-19-10-2 0,-12-3 1 16,-13-15-6-16,0 1 2 16,-35-1-11-16,-28 3-5 15,-8 15-3-15,-4 8-3 16,14 8 2-16,10 15-4 15,10 0-35-15,-4 20-49 16,13 26-78-16,26 3-223 16,6-3-506-16</inkml:trace>
  <inkml:trace contextRef="#ctx0" brushRef="#br0" timeOffset="840">1411 210 978 0,'0'0'157'0,"0"0"-1"16,0 0-65-16,0 0-5 16,0 0-30-16,0 0-2 15,26-25 0-15,-26 22-4 16,0-3-14-16,0 1-18 15,0 5 9-15,0 0-7 16,0 0-7-16,0 0-13 16,0 0-2-16,0 11-10 0,0 17-2 15,0 10 14-15,0-4 3 16,0-5-1-16,22-5 2 16,9-6-3-16,21-9 3 15,-5-1 1-15,8-8-5 16,-2 0 10-16,-15 0-9 15,-3 0 9-15,-10-14 2 16,-8-12 7-16,-4-7-7 16,-13-13 6-16,0-5-8 15,0 2 1-15,-7 0-4 16,-32 8-3-16,2 13-3 16,-11 8-1-16,-19 14-12 0,-3 6 1 15,-13 6-51 1,-14 40-43-16,4 12-133 0,8 1-293 15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57.96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113 335 879 0,'0'0'161'16,"0"0"12"-16,0 0 8 15,0 0-61-15,0 0-26 0,0 0-25 16,-113-11-27-16,132 11-21 16,47-3-4-16,36-6-16 15,35-5 8-15,28 2 6 16,-13 2 0-16,-18 1 0 16,-13 3 0-16,-14 3-6 15,-15 3-1-15,-19-3-4 16,-18 3 3-16,-30 0-5 15,-19 0-1-15,1 0 2 16,-7 0 2-16,0 0 4 16,0 0 3-16,0 0-4 15,0-5 8-15,0-12-3 0,-24-9 1 16,-12 0-10 0,-10-3-2-16,-1 3 1 0,-8 1-3 15,-1-1-1-15,2 0 1 16,-4 3 0-16,8 7 0 15,12 6-5-15,16 10 3 16,11 0 0-16,6 0-1 16,5 0 2-16,0 0-2 15,0 0-1-15,0 0 0 16,0 0-1-16,13 0-4 16,40 26-2-16,23 21 11 15,32 4 4-15,-9 0-4 16,-1-3-3-16,-28-1 3 15,-22-11 0-15,-17-1 5 16,-23-7-5-16,-8 7 0 0,-46 11-15 16,-84 7-48-16,-60 11-47 15,-20 10-131-15,3 7-399 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10.60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0 212 920 0,'0'0'150'0,"0"0"-9"16,0 0-57-16,0 0 8 15,0 0-23-15,0 0-16 16,207-139 3-16,-175 118-4 15,-10 1-15-15,-13 6 1 16,-2 5-11-16,-7 3 1 16,0 3-5-16,0 3-7 15,0 0-5-15,0 0-7 0,0 0-4 16,0 26-7-16,0 17 7 16,0 11 4-16,0 9-1 15,0 0 0-15,6 3 0 16,3 0-2-16,7-9 1 15,3-3-2-15,-10-11 0 16,7-11 1-16,-8-10-1 16,-2-7 1-16,-3-7 1 15,-3-5-2-15,0 0 0 16,0-3-3-16,0 0 3 16,-42 0 0-16,-8 0 7 15,-4 0-3-15,21 0-1 16,22 0-1-16,11 0-1 0,0 0-1 15,0 0-3-15,0 0-7 16,33 2 1-16,25 2 9 16,32-4 1-16,12 0-1 15,11 0-31-15,8-6-45 16,-14-14-71-16,-8-3-251 16</inkml:trace>
  <inkml:trace contextRef="#ctx0" brushRef="#br0" timeOffset="373">1064 152 706 0,'0'0'244'0,"0"0"-65"16,0 0-51-16,0 0-1 15,0 0-35-15,0 0-55 16,143-57 2-16,-82 57-9 16,-7 0-7-16,-1 0-2 15,2 6-6-15,-11 14-5 16,-3 5-2-16,-5 7 2 16,-14 2-3-16,-19 9 3 0,-3 0-4 15,0-1-2-15,-23-1 5 16,-2-14 3-1,9-6-9-15,3-4 5 16,13-2-1-16,0-4-1 0,7 7-4 16,63-10 6-16,56-8-6 15,30 0-2-15,20-12-10 16,-18-20-101-16,-57-1-290 16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0:11.2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60 352 607 0,'0'0'274'0,"0"0"-93"15,0 0-26-15,0 0-5 16,0 0-46-16,0 0-40 16,0 0-21-16,-60-2-14 15,60 2-9-15,0 0-8 16,0 0-10-16,0 0 2 15,22 0-4-15,54-10 0 16,38-1 1-16,17-7 3 16,-7 4-2-16,-11 0-1 15,-30 3-1-15,-18 5-4 16,-29 3-63-16,-22 3-78 16,-14 0-103-16,0 0-102 15</inkml:trace>
  <inkml:trace contextRef="#ctx0" brushRef="#br0" timeOffset="307">368 43 160 0,'0'0'731'15,"0"0"-570"-15,0 0-6 16,0 0-23-16,0 0-22 15,0 0-27-15,-57-43-41 16,57 43-15-16,0 0-9 16,0 0-7-16,0 17-9 0,0 15-1 15,0 13 13-15,19 12 13 16,3 6-19-16,0 6-3 16,-6 3 0-16,-3-4-2 15,-13-5-1-15,0-6-1 16,3-4-1-16,9-17-46 15,15-10-121-15,11-10-193 16,12-6-199-16</inkml:trace>
  <inkml:trace contextRef="#ctx0" brushRef="#br0" timeOffset="1055">918 240 890 0,'0'0'199'0,"0"0"-68"15,0 0-8-15,0 0-1 16,0 0-42-16,0 0-30 16,0-57-6-16,0 57-14 15,0 0-11-15,0 0-12 16,0 0-7-16,0 17 0 15,0 8-8-15,22 13 8 16,10 14 2-16,2-4 0 0,4-2-2 16,1-3 1-1,-7-3 1-15,-7-14-2 16,3-10 0-16,2-4 1 0,-5-12-1 16,3 0 0-16,4 0 0 15,-1-8 6-15,4-18-2 16,-10-5-1-16,-2-7 2 15,-13-2-4-15,-4-3-1 16,-6-2 3-16,0 2-1 16,0 0 1-16,0 11-1 15,-16 12-1-15,1 9-1 16,2 8 5-16,10 3-5 16,-3 0-5-16,-5 0-4 15,-8 26-9-15,10 5 18 0,-1 9 4 16,4-5-4-16,6-4-2 15,0-2-6-15,39-6-2 16,14-8 9-16,7-5 1 16,11-10 0-16,-2 0 0 15,8 0 0-15,-8-14 3 16,8-15-2-16,-1-10 1 16,-10-8-1-16,-18-2 1 15,-19 4 0-15,-20-1 2 16,-9 10 1-16,0 1 11 15,-3 9-5-15,-41 12 2 16,0 8 2-16,2 6-7 16,-2 0-7-16,-2 12-1 0,15 31 0 15,15 17 1-15,16 11-1 16,0 4 0-16,16-7 0 16,48-11 0-16,12-11-1 15,0-12 0-15,-3-14-1 16,-3-5 2-16,-6-13-5 15,12-2-74-15,-9 0-155 16,-20-5-725-16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29:40.31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121 1621 855 0,'0'0'272'16,"0"0"-141"-16,0 0-6 15,0 0-20-15,0 0-39 16,0 0-20-16,0 0-20 0,0 0-4 16,-121-60-15-16,141 57-7 15,49-5 0-15,32-1 2 16,26-2 11-16,7 2-9 16,9-6-1-16,3 1-1 15,13-9 0-15,-4-5 3 16,-18-1-3-16,-32 3 0 15,-35 4 1-15,-33 13 0 16,-26 0 1-16,-11 4 6 16,0-1-3-16,-3-5 0 15,-49-4-1-15,-8 1-6 16,-13-3 2-16,-9-1 0 16,11 4-1-16,-1 3-1 0,31 0 1 15,11 5 3 1,15 0-4-16,15 4 0 0,0 2 0 15,0 0 0-15,0 0-1 16,0 0-5-16,23 0-7 16,46 8 2-16,35 23 11 15,14 8 3-15,3 0-2 16,-13 4 5-16,-26-1 1 16,-27-1-4-16,-24-4-2 15,-18-3 2-15,-13 0 3 16,-6 3-6-16,-65-5-4 15,-17 5-21-15,3-3-59 0,8-3-100 16,25 4-136 0,49 5-286-16</inkml:trace>
  <inkml:trace contextRef="#ctx0" brushRef="#br0" timeOffset="954">2488 1930 830 0,'0'0'187'15,"0"0"-28"-15,0 0 14 16,0 0-40-16,0 0-48 15,0 0-31-15,-83-20-21 16,83 14-10-16,47 0-12 16,8-2 10-16,11-1 1 15,4 3-8-15,6 0-9 16,13 4-3-16,3-2 4 0,0 4-6 16,-5 0-38-1,-18 0-132-15,-9 21-182 0,10-1-334 16</inkml:trace>
  <inkml:trace contextRef="#ctx0" brushRef="#br0" timeOffset="1281">4330 1778 814 0,'0'0'140'0,"0"0"10"16,0 0-7-16,0 0-51 16,0 0-46-16,0 0-11 15,-28-5 9-15,28-2-10 16,37 2-2-16,53-3-11 15,20-1 10-15,27-2-9 16,9-2-11-16,-3 6-7 16,-36 3-4-16,-36 4-31 15,-49 0-227-15,-22 30-235 16</inkml:trace>
  <inkml:trace contextRef="#ctx0" brushRef="#br0" timeOffset="2460">7411 818 524 0,'0'0'434'0,"0"0"-219"15,0 0-39-15,0 0-50 16,0 0-36-16,0 0-18 15,-63-94-26-15,63 94-22 16,0 0-13-16,0 17-8 16,0 16 4-16,0 11 5 15,16 9-7-15,-7 8 5 0,4 4-10 16,-4 5 2-16,1-6-2 16,2 0-23-1,4-4-52-15,0-6-85 0,1-11-182 16,11-5-264-16</inkml:trace>
  <inkml:trace contextRef="#ctx0" brushRef="#br0" timeOffset="2703">8151 892 764 0,'0'0'263'0,"0"0"-90"16,0 0-7-16,0 0-30 15,0 0-61-15,0 0-30 16,-6-74-22-16,6 74-17 0,0 28-5 16,0 12 10-16,6 8-8 15,10 5 0-15,0 1 0 16,-10-3-3-16,16 0-20 16,0-8-58-16,17-3-99 15,9-11-122-15,-1-9-163 16</inkml:trace>
  <inkml:trace contextRef="#ctx0" brushRef="#br0" timeOffset="7873">10114 981 856 0,'0'0'237'0,"0"0"-83"16,0 0-15-16,0 0-25 16,0 0-59-16,0 0-32 15,0-32-14-15,0 32-9 16,0 17 3-16,10 12 5 16,3 2 0-16,-10 3-5 15,3 10 0-15,-6-1-3 16,0 2 0-16,0-2-10 15,0-3-43-15,0-6-111 16,10-2-99-16,8-3-164 0</inkml:trace>
  <inkml:trace contextRef="#ctx0" brushRef="#br0" timeOffset="8129">10553 943 745 0,'0'0'263'0,"0"0"-90"16,0 0-10-16,0 0-33 15,0 0-39-15,0 0-38 16,0-51-28-16,0 51-24 0,0 25 2 16,0 16-3-16,0 4 11 15,0 1-3-15,0 0-6 16,0 6-2-16,0 5 0 15,0 3-6-15,13 3-72 16,2-9-109-16,7-5-158 16,10-10-544-16</inkml:trace>
  <inkml:trace contextRef="#ctx0" brushRef="#br0" timeOffset="8334">11194 1403 907 0,'0'0'175'0,"0"0"-41"15,0 0-3-15,0 0-105 16,0 0-26-16,0 0-17 16,153-11 14-16,-62 11-75 15,16 0-130-15,0 0-97 16</inkml:trace>
  <inkml:trace contextRef="#ctx0" brushRef="#br0" timeOffset="8499">12141 1366 567 0,'0'0'270'0,"0"0"-181"15,0 0-11-15,0 0-29 16,0 0-34-16,0 0-8 15,201-11-7-15,-119 11-2 16,10 0-171-16,6 0-387 16</inkml:trace>
  <inkml:trace contextRef="#ctx0" brushRef="#br0" timeOffset="8650">13095 1341 507 0,'0'0'344'15,"0"0"-187"-15,0 0-30 16,0 0-62-16,0 0-60 0,0 0-5 16,221-26 0-16,-142 23-94 15,-5 0-226-15</inkml:trace>
  <inkml:trace contextRef="#ctx0" brushRef="#br0" timeOffset="8956">14057 786 1004 0,'0'0'220'0,"0"0"-46"16,0 0-49-16,0 0-73 15,0 0-15-15,0 0-20 16,-13-14-7-16,13 48 1 16,6 9 25-16,17 8-24 15,-14 9 0-15,7 1-6 16,-10 2-2-16,4-6-3 16,-10 0-1-16,0-3-18 15,0-8-99-15,0 0-226 16,0 0-473-16</inkml:trace>
  <inkml:trace contextRef="#ctx0" brushRef="#br0" timeOffset="2918">8879 900 818 0,'0'0'210'0,"0"0"-24"15,0 0-5-15,0 0-61 16,0 0-69-16,0 0-29 15,28-17-17-15,-2 49 16 16,8 5-5-16,-7 3-10 16,-5 3 0-16,0 6-6 15,-7-2-22-15,-5 0-105 16,9-1-177-16,-3-6-204 16</inkml:trace>
  <inkml:trace contextRef="#ctx0" brushRef="#br0" timeOffset="7590">9641 943 476 0,'0'0'309'16,"0"0"-146"-16,0 0-9 15,0 0-24-15,0 0-3 16,0 0-22-16,-76-80-31 15,69 80-23-15,1 0-14 0,6 0-9 16,0 0-13-16,0 0-10 16,0 14-2-16,0 18-2 15,0 8 5-15,0 6 0 16,19 0-3-16,-10 2-1 16,-1 4-2-16,0-1-1 15,-8 1-28-15,0-7-81 16,0 1-114-16,0-6-188 15</inkml:trace>
  <inkml:trace contextRef="#ctx0" brushRef="#br0" timeOffset="9501">14778 988 643 0,'0'0'340'0,"0"0"-230"15,0 0 28-15,0 0 7 16,0 0-7-16,0 0-71 15,-48-105-18-15,26 97 3 16,0 2-21-16,12 6-14 16,-12 0-13-16,0 2-3 15,-6 31 7-15,11 3-6 16,17 2-1-16,0 1-1 16,0-1 0-16,17-8 0 15,33 0 0-15,4-10 0 16,-1-6 1-16,2-8 0 0,5-6 0 15,1 0 2 1,-14-6 4-16,13-20-2 0,-11-5 0 16,-12-3 2-16,-8-7 8 15,-20 2 8-15,-9-1-12 16,-3-3 9-16,-57 5-16 16,-1 7-2-16,-5 9-4 15,11 10-3-15,-2 6-6 16,1 6-6-16,1 0-28 15,17 20-36-15,16 23-60 16,22 8-72-16,0 4-106 16,66-3-423-16</inkml:trace>
  <inkml:trace contextRef="#ctx0" brushRef="#br0" timeOffset="9900">15687 988 813 0,'0'0'280'0,"0"0"-107"16,0 0-6-16,0 0-59 15,0 0-46-15,0 0-15 16,-153-89-18-16,147 89-24 16,3 5-5-16,-11 25-1 15,14 11 1-15,0 5 4 16,0 0-3-16,14-4-1 15,27-4 0-15,12-10 5 0,4-8-5 16,7-11 0-16,-4-9 4 16,1 0 3-1,-7 0 10-15,-10-23 17 0,-5-6-1 16,-14-10-6-16,-12-2 7 16,-13-2-11-16,0 1-11 15,-19 4-2-15,-30 6-8 16,5 14-2-16,6 5-3 15,16 8-6-15,7 5-2 16,5 0-37-16,-4 0-24 16,11 8-22-16,3 23-68 15,0 1-188-15,33-1-301 16</inkml:trace>
  <inkml:trace contextRef="#ctx0" brushRef="#br0" timeOffset="10246">16512 960 982 0,'0'0'187'0,"0"0"-17"15,0 0-19-15,0 0-65 16,0 0-39-16,0 0-16 16,-77-68-17-16,69 80-10 15,-6 24-3-15,14 12-1 16,0 5 3-16,0-9 1 0,36-8-4 15,18-10 0 1,10-12 1-16,2-8 2 0,13-6-1 16,4 0 21-1,-17-4 14-15,-2-21 1 0,-26-9 4 16,-9-3 4-16,-29-4-23 16,0-2 0-16,-13 0-4 15,-50 3-7-15,-4 7-10 16,-3 7-2-16,0 11-11 15,16 15-28-15,-6 0-69 16,15 20-48-16,23 15-215 16</inkml:trace>
  <inkml:trace contextRef="#ctx0" brushRef="#br1" timeOffset="12698">15581 978 76 0,'0'0'598'16,"0"0"-451"-16,0 0-62 16,0 0 23-16,0 0-11 15,0 0-9-15,-117 17-16 16,117-17 11-16,0 0-8 16,0 0-38-16,0 0-18 15,47 0-8-15,36 0-4 16,38 0 39-16,28 0-7 15,16 0-4-15,10 0-8 0,-13 0-11 16,-16 0-7 0,-22 0 3-16,-34 0-6 0,-30 0-2 15,-23 0-1-15,-33 0 1 16,-4 0 0-16,0 0 4 16,0 0-4-16,-32 0 10 15,-37-3 2-15,-24-2-2 16,-22 1-14-16,1 4-1 15,10 0 0-15,24 0 2 16,4 0-2-16,9 0 1 16,4 0-1-16,-5 9 1 15,21 0 0-15,12-3 0 0,26-4 2 16,9 1-1 0,0-3 1-16,0 0-4 0,0 0-1 15,28 0-3-15,51 0 6 16,42 0 0-16,41 0 7 15,36 0-4-15,8-11-2 16,17-3 7-16,-17-1 3 16,-25 3 1-16,-57 7-8 15,-48 2-1-15,-50 3 4 16,-26 0-5-16,0 0 1 16,0 0-2-16,-71 0-1 15,-43 0 0-15,-39 3 4 16,-24 12 4-16,-4-2-8 15,19 5-2-15,16-5 2 16,15 2 0-16,17-3 0 0,8-1 0 16,28 1-1-16,24-9 1 15,18 0 1-15,33-3 1 16,3 0 0-16,0 0-4 16,0 0 1-16,17 0-4 15,52 0 1-15,30-6 4 16,30-12 5-16,8 10-4 15,-6-4-1-15,-7 3 5 16,-10 1-5-16,-21 0 3 16,-33 2-3-16,-38 6 0 15,-22 0 0-15,0 0 4 16,-16 0-3-16,-67 0-1 0,-32 0-1 16,-14 0-1-16,8 2 3 15,19 10-1-15,26-4 1 16,9 4-1-16,13 0-2 15,10-1 2-15,24-5-3 16,14 0 2-16,6-6 0 16,0 0-6-16,99 0-7 15,56 0 13-15,65 0 1 16,12 0 0-16,-42-6-33 16,-53 6-42-16,-70 0-110 15,-58 9-190-15,-9 8-423 16</inkml:trace>
  <inkml:trace contextRef="#ctx0" brushRef="#br1" timeOffset="13657">2436 915 777 0,'0'0'215'0,"0"0"-59"0,0 0-9 16,0 0-25-16,0 0 2 15,0 0-28-15,-16-46-29 16,10 44-26-16,3 2-7 16,-3 0-7-16,6 0-6 15,-7 0-19-15,7 0 0 16,-16 0-2-16,1 16-6 16,-7 10 6-16,6 8 2 15,5 4-2-15,11-2 0 16,0 2-4-16,27-9 2 15,20-7 0-15,13-13 0 0,-5-9 1 16,-5 0 1 0,-6 0 3-16,-2-17 3 0,-13-11-4 15,-4-7 6 1,-12-5 3-16,-13-3 7 0,0 0 5 16,0 3-5-16,-29 0-1 15,-9 11-5-15,-1 9 0 16,1 8-2-16,7 8-8 15,-13 4-2-15,-5 0-12 16,-20 0 10-16,-8 16-25 16,5 19-22-16,15 5-37 15,21 11-50-15,33 1-124 16,3-3-221-16</inkml:trace>
  <inkml:trace contextRef="#ctx0" brushRef="#br1" timeOffset="14242">4569 995 469 0,'0'0'566'0,"0"0"-405"15,0 0 14-15,0 0-43 16,0 0-38-16,0 0-31 15,-154-109-17-15,132 106-5 16,6 1-13-16,10 2-7 16,3 0-2-16,3 0-19 0,-7 2-3 15,-2 21-3 1,-4 14 6-16,7 7 7 0,6-8-7 16,0-1-1-16,22-8-1 15,38-3-1-15,23-10 5 16,10-14-3-16,5 0 2 15,0 0 1-15,-11-14 2 16,-24-10 4-16,-25-1 17 16,-10-6-2-16,-19-10 12 15,-9 2-6-15,0-4 1 16,-37 0-3-16,-28 12-5 16,5 5-3-16,7 9-5 15,15 12-14-15,16 1 0 16,5 4 0-16,-11 0 0 15,-20 0-11-15,-19 35-80 0,-6 17-56 16,-22 5-173 0</inkml:trace>
  <inkml:trace contextRef="#ctx0" brushRef="#br1" timeOffset="21255">15175 353 700 0,'0'0'200'0,"0"0"-93"16,0 0-33-16,0 0 7 15,0 0-21-15,0 0 5 16,0 0-15-16,0 0 6 15,0 0 6-15,0 0-4 0,0-1-6 16,-26-5-22 0,-24-5-10-16,-14-4-17 0,-9 7-3 15,-7-1 5-15,-8 3-4 16,-5 4 5 0,-9-3 0-16,-2 0-3 0,2 2 3 15,-9 3-2-15,16 0 2 16,18 0-2-16,17-2 3 15,32-1-2-15,6-5 3 16,-26 3-2-16,-28-4 0 16,-39 0 4-16,-21 0-9 15,-17 1 3-15,-15 2-2 16,-24 3 0-16,-33 0 1 0,-26 3-2 16,-5-3-1-16,1 3-4 15,5 0 2-15,-5 0 2 16,-12 0-1-16,-9 0 0 15,10 0 1-15,14 0 1 16,29 0 2-16,27 0-1 16,24 0-1-16,7 0 1 15,10-8-1-15,-10 2 0 16,-5-1-1-16,-6 7 0 16,-16 0 0-16,-11 0 1 15,-4 0-1-15,7 0 2 16,10 0-2-16,12 0-2 15,26 0-2-15,21-5 4 16,4 3 0-16,14-1 1 16,-5-3-1-16,-14 6 0 0,-3 0 0 15,-8 0 1-15,-10 0-1 16,-2-3 0-16,-7 1-2 16,-11-5 2-16,5-1 4 15,0 2-4-15,-1-5 0 16,1 6 3-16,-22-1-3 15,-10 6 0-15,-13 0 0 16,3 0 1-16,6 0-1 16,27 0 0-16,18 0 1 15,19-6 1-15,19-6-2 16,17 1 1-16,24 0-1 0,14 2-2 16,6-3 0-16,18 4 2 15,-12 2 0-15,-7-2-2 16,-15 2 2-16,-7 0-1 15,-2 0 1-15,-4 1 0 16,10 0 0-16,5 1-1 16,11 1 2-16,10 1-1 15,-2 2 0-15,11 0-2 16,14 0 2-16,5 0 0 16,9 0-1-16,4 0-1 15,2 0-2-15,4 0 1 16,0 0-1-16,-4 9 3 15,-12 1 0-15,-3 5 2 0,-14 2 0 16,-5 0 0 0,-4 3-1-16,3-6 0 0,17-5 0 15,12-4 1-15,10-5-1 16,3 0 0-16,3 0 0 16,-13 6 0-16,-9 0 0 15,-3 6-2-15,-19 2 5 16,-11 0-4-16,-5 2 1 15,5-3 0-15,8-8 0 16,12 1-3-16,16 0 3 16,2 0 1-16,0-1-1 15,-10-2 1-15,5 0-1 16,-9 0-2-16,9 0 2 16,-2 0 0-16,10 3 0 0,6-4-1 15,2-2-1-15,4 7-2 16,-4 0 2-16,-5-1-1 15,5-1 4-15,-7 4-1 16,4 3 0-16,-1-3 0 16,-2 5-2-16,2 3 0 15,4 3 0-15,-4 9-1 16,4 14 3-16,0 5 2 16,6 4-2-16,0 8-1 15,0 5 1-15,0 1 1 16,16 8 1-16,6 1 5 15,-7 2-4-15,1 6-3 16,6 5 2-16,0 7 3 0,8 11 1 16,1 0-3-1,7-1-2-15,-5-10 5 0,11-12 3 16,-6-9-4-16,0-11-2 16,-7-9 2-16,-1-8 3 15,-15-18 0-15,-5-11-4 16,-4-8-3-16,-6-3-1 15,7-4 5-15,-7-2-5 16,0 3-1-16,0-3 1 16,15 0 2-16,17 4-2 15,18-2 2-15,24 10 3 16,22-1-4-16,-2 3 3 0,11 1-2 16,10-1 1-16,14 1-2 15,19-4 0-15,36-3 2 16,37-2-2-16,43-6 1 15,19 3-1-15,16-3-1 16,9 0-1-16,10 0 0 16,-10 0 1-16,-10 0-2 15,-15 3 2-15,-23 0 1 16,-9-3-1-16,1 0 0 16,7 0 0-16,2 0 1 15,6 0 4-15,-6 0-5 16,0 0 0-16,11-6 2 15,-2 6-2-15,-3-3 0 16,-10 0-2-16,-12-3 2 16,-6 1 0-16,-2-1-1 0,-7 1 1 15,-8 5-1-15,-4-4 1 16,-11 2 0-16,-7 2-1 16,-2-4-1-16,-20 4 2 15,-13 0 3-15,-10 0-3 16,-5 0-1-16,-11 0 1 15,-2-5 3-15,0 1-3 16,9-3 0-16,-6-2-1 16,8 3 1-16,-8 1 0 15,-10 5 0-15,-5-3-1 0,-20 0-1 16,-14 3 2 0,-8-3 0-16,-20 3-2 0,-2-6 0 15,-7 3 2-15,-4-2 1 16,8-4-1-16,18 6 0 15,7-6 0-15,2 1 0 16,5-1 0-16,-21 1 0 16,-2-1 0-16,-19 3-1 15,-11 4 1-15,-4-4-4 16,11 0 4-16,4-2 0 16,13-1 4-16,-11 0-3 15,-9 4 0-15,11-6-1 16,17-1 0-16,17-2 0 15,3-1 1-15,-13 3-1 16,-19 8-2-16,-19-2 2 16,-16 3-1-16,-8 3 1 0,-11 0 0 15,3-3 0-15,7 3 0 16,2-2 0-16,8 2 1 16,2-8 0-16,25 3-1 15,5 0 0-15,-1-3 0 16,-12 5 0-16,-14-1 0 15,-6 4 0-15,-12 0 0 16,2 0 0-16,4 0 4 16,0-6-3-16,6 6-1 15,-5-2-3-15,5-1 2 16,-6 3 1-16,-7-3 0 0,-3 3 2 16,1 0-2-16,-7 0-2 15,0-2 2-15,0-4 0 16,0-3 1-16,0-2 4 15,3-4 4-15,3 4-6 16,7 0-1-16,2-3 0 16,-5-4-2-16,3-2 0 15,2-3-2-15,-5-3 2 16,13-5 4-16,-7-1-2 16,-4-7 4-16,-2-4-6 15,-4-6 8-15,-3 1-3 16,4-7 5-16,-7 1-10 15,6 3 2-15,0 2-2 0,-6-1 4 16,3 8-2 0,-3 5 6-16,0 2-5 0,0 5 3 15,0-2 2-15,0-6-3 16,0-2 0-16,0-5-2 16,0 2-2-16,0-4 1 15,0 6-2-15,0 0 1 16,0 4 0-16,0 6 1 15,0 5 2-15,-3 6-6 16,-9 2 4-16,2 0-2 16,-4 0 1-16,6 0-1 15,-9 1 0-15,1 3 0 0,-1 0 0 16,12 8 4-16,-1 0-4 16,6 4 0-16,0-2 4 15,-6 2-8-15,-4-4 3 16,-21-2-3-16,-13-1-4 15,-40 2-10-15,-30 7-49 16,-17 0-26-16,-15 13-141 16,6 10-275-16</inkml:trace>
  <inkml:trace contextRef="#ctx0" brushRef="#br1" timeOffset="25541">4896 2407 590 0,'0'0'369'15,"0"0"-227"-15,0 0-38 16,0 0 31-16,0 0-16 16,0 0-34-16,0 0-18 0,9-106-2 15,-9 106-27 1,0 0-33-16,-9 4-5 0,-52 32 0 16,-9 19 14-16,-29 14-6 15,2 2 3-15,-2 3-7 16,-3-2-2-16,9-1 6 15,5-10-4-15,25-14-4 16,18-7 1-16,16-16 0 16,20-13-1-16,9-7-1 15,0-4 0-15,0 0 0 16,0 0 1-16,0 0 3 16,0-10 8-16,0-19-2 0,0-7-1 15,0-10-7 1,0 3 2-16,0 3-3 15,-29 6 3-15,3 10-3 0,10 16 0 16,4 6 0-16,12 2-1 16,0 0-2-16,0 0-2 15,0 8-13-15,0 20 10 16,0 9 8-16,0 7 0 16,0 1 1-16,0-2 1 15,0-2-2-15,28-7 0 16,20-12-1-16,25-10 0 15,13-9 1-15,15-3-3 16,4 0 3-16,-6-9-1 16,-23-5-2-16,-28 8-16 0,-26 6-26 15,-22 0-57-15,0 0-161 16,0 0-271-16</inkml:trace>
  <inkml:trace contextRef="#ctx0" brushRef="#br1" timeOffset="37891">7021 2599 842 0,'0'0'203'16,"0"0"-73"-16,0 0 4 15,0 0-6-15,0 0-51 16,0 0-19-16,0 0-14 16,-17-32-10-16,17 32-8 15,0 0-13-15,0 0-3 16,0 0-8-16,0 0-2 16,0 0-2-16,25 0-11 15,-2 14 13-15,9 10 0 16,-13 4-5-16,-16 3 3 15,-3 5 2-15,0-3 0 0,-22 5 1 16,-19-5 0-16,-11-1 5 16,11-12-6-16,13-5 2 15,12-4-2-15,10-8 0 16,6-3-1-16,0 0-3 16,0 0 4-16,0 0 0 15,0 0 1-15,0 0-2 16,0 0-3-16,13 0-5 15,18 0 5-15,7 0-2 16,6 0-14-16,4-6-46 16,0-8-62-16,10-1-112 15,-21 1-121-15</inkml:trace>
  <inkml:trace contextRef="#ctx0" brushRef="#br1" timeOffset="38456">7389 2325 592 0,'0'0'164'15,"0"0"-19"-15,0 0-54 16,0 0-15-16,0 0-40 15,0 0-24-15,0-18-12 16,0 18-12-16,22 0 12 16,16 6 1-16,-7 8-1 15,5 3-2-15,-14 1 2 16,-6-2 0-16,-7 4-3 0,-9 6 2 16,0 5 1-16,-6-1 6 15,-25-2 6-15,-7-3-6 16,16-10-4-16,11-6-1 15,5-4 2-15,6-5-2 16,0 0 1-16,0 0 0 16,0 0 9-16,0 0-8 15,0 0 1-15,23 0-2 16,7 0 6-16,9-8-3 16,15-3-5-16,20-7-1 15,11-2-81-15,7-3-128 16,-16 3-135-16</inkml:trace>
  <inkml:trace contextRef="#ctx0" brushRef="#br1" timeOffset="38848">8030 2344 649 0,'0'0'169'16,"0"0"-21"-16,0 0-43 15,0 0-23-15,0 0 9 16,0 0-10-16,7-63-29 16,-7 63-4-16,-10 0-35 15,-2 0-13-15,-11 0-9 0,1 9 4 16,-3 16 5 0,-3 7 5-16,11-6-4 0,11-3-2 15,6-3-5-15,0-12-11 16,0-2-6-16,0-6 8 15,34 0 15-15,-1 0 3 16,-2 0-2-16,-15 0 0 16,-3 0-1-16,-7 0 0 15,-6 0 0-15,0 0-3 16,0 9-4-16,0 17 0 16,0 7 4-16,0 2 0 15,0-1 1-15,0-2-25 16,0-6-128-16,0-1-66 15,0-5-195-15</inkml:trace>
  <inkml:trace contextRef="#ctx0" brushRef="#br1" timeOffset="40247">13915 2665 325 0,'0'0'275'16,"0"0"-119"-16,0 0-10 15,0 0-11-15,0 0-19 0,0 0-10 16,-102-59-30-16,102 53-11 16,0 3-1-16,0 0-15 15,0 3-7-15,0 0-6 16,0 0-22-16,17 0-14 16,24 0 3-16,9 0-3 15,4 0 0-15,-23 6 0 16,-1 11-4-16,-21 9-3 15,-9 5-1-15,0 6 8 16,-22 6 1-16,-42-3 3 16,-2 0 4-16,11-8-4 15,17-12-1-15,29-6-1 16,9-8-2-16,0-4 0 16,0 5 0-16,22-5 0 0,36 1 4 15,24-3 3-15,16 0 2 16,0-3-2-16,-5-17-7 15,-29 0-37-15,-26 3-99 16,-32 2-144-16,-6-5-184 16</inkml:trace>
  <inkml:trace contextRef="#ctx0" brushRef="#br1" timeOffset="40585">14478 2167 960 0,'0'0'265'16,"0"0"-126"-16,0 0-21 15,0 0-21-15,0 0-39 16,0 0-20-16,30-8-18 16,-27 11-14-16,10 25 1 0,-4 8 1 15,4 8 5 1,-4 1-3-16,7 7-6 0,6 0-4 16,-5 5-13-16,-1-5-89 15,-10-4-176-15,-6-5-541 16</inkml:trace>
  <inkml:trace contextRef="#ctx0" brushRef="#br1" timeOffset="41450">8384 2861 838 0,'0'0'124'0,"0"0"-39"16,0 0 10-16,0 0-7 15,0 0-43-15,0 0-23 16,-20 0-22-16,35 0-2 16,46 0-1-16,15 0 3 15,10 0 5-15,1 0-2 16,-12 0 1-16,-7 0-4 16,-15 0-8-16,-24 0-133 15,-20 0-75-15,-9 0-263 16</inkml:trace>
  <inkml:trace contextRef="#ctx0" brushRef="#br1" timeOffset="41681">8624 2688 569 0,'0'0'210'16,"0"0"-43"-16,0 0-19 15,0 0-36-15,0 0 8 16,0 0-53-16,-37-44-29 15,30 44-23-15,7 32-13 16,0 14 7-16,0 14 40 16,0 1-38-16,0 1-11 15,0-3 3-15,0-4-3 0,16-6-34 16,0-7-157-16,19-10-164 16</inkml:trace>
  <inkml:trace contextRef="#ctx0" brushRef="#br1" timeOffset="41908">9336 2868 893 0,'0'0'147'0,"0"0"-120"16,0 0 37-16,0 0-12 0,0 0-31 15,0 0-13 1,92 0 0-16,-22 0 1 0,6 0-7 16,-2 0-4-16,-18-3-66 15,-21 3-223-15,-32 0-434 16</inkml:trace>
  <inkml:trace contextRef="#ctx0" brushRef="#br1" timeOffset="42139">9498 2668 812 0,'0'0'166'0,"0"0"-45"0,0 0-7 16,0 0-50-16,0 0-37 15,0 0-22-15,0 39 8 16,0-2 101-16,0-2-77 15,0 0-26-15,0 1-7 16,0 1-4-16,0 1-17 16,0-1-151-16,22-3-143 15</inkml:trace>
  <inkml:trace contextRef="#ctx0" brushRef="#br1" timeOffset="42355">10314 3005 1024 0,'0'0'129'0,"0"0"-74"16,0 0-48-16,0 0-2 16,0 0-5-16,0 0 4 15,267 0-4-15,-168 0-67 16,-1 0-191-16,-12 0-403 15</inkml:trace>
  <inkml:trace contextRef="#ctx0" brushRef="#br1" timeOffset="42481">11276 2990 632 0,'0'0'93'0,"0"0"-74"16,0 0-11-16,0 0-8 15,338-8-144-15</inkml:trace>
  <inkml:trace contextRef="#ctx0" brushRef="#br1" timeOffset="42679">12163 2945 446 0,'0'0'146'0,"0"0"-88"0,0 0 17 16,0 0-38-1,0 0-14-15,0 0-23 0,261-29 0 16,-200 29-46-16,-14 0-56 16,7 0-116-16</inkml:trace>
  <inkml:trace contextRef="#ctx0" brushRef="#br1" timeOffset="43132">12881 2833 555 0,'0'0'164'0,"0"0"-131"16,0 0 44-16,0 0 23 15,0 0-26-15,0 0-42 16,22 0-10-16,0 0 19 16,5 0-3-16,10 0 3 15,14 0-24-15,7-3-3 16,2-3-11-16,-10-3-3 15,-1-2-3-15,-21 3-54 16,-19 0-72-16,-9-1-118 16,0 3-400-16</inkml:trace>
  <inkml:trace contextRef="#ctx0" brushRef="#br1" timeOffset="43346">13027 2616 688 0,'0'-6'249'0,"0"3"-112"0,0 3-2 16,0 0-38-16,0 0-38 15,0 0-30-15,0 0-27 16,0 23 0-16,0 3 33 16,0 8-6-16,0-2-15 15,7 11-6-15,-1 6-2 16,-3 5-6-16,-3 3-26 15,0 0-290-15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2:54.0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0 237 712 0,'0'0'153'16,"0"0"-37"-16,0 0-36 16,0 0-32-16,0 0-48 15,0 0 14-15,85-5-5 16,2-4 3-16,10-2 10 15,2-1 22-15,-13 1-3 16,-13-4 14-16,-18 7 0 0,-18-4-8 16,-27 1 13-1,3 0-14-15,-13-6-14 0,0-7 8 16,0 5-30-16,-45-1 0 16,-8 6 0-16,1 2-6 15,5 4 7-15,9 2-10 16,10 0-1-16,-5 6 12 15,11 0-12-15,13-3 0 16,-4 3 5-16,13 0-4 16,0 0 24-16,0-3-25 15,0 3 3-15,35 0-7 16,29 0 0-16,27 18 4 16,24 13 0-16,-5 9 1 15,-14 10 3-15,-13-3-4 16,-39 8 1-16,-44 2 1 0,0 0-2 15,-113 6-11-15,-63 5-167 16,-46 4-396-16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2:51.28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108 398 420 0,'0'0'360'0,"0"0"-171"15,0 0-55-15,0 0 2 16,0 0-7-16,0 0-72 16,0 0 18-16,0 0-32 15,-65-140 5-15,65 140 4 16,-6 0-36-16,6 0 7 16,0 0-11-16,0 0-12 15,0 5 0-15,-9 33-8 16,-4 19 8-16,4 20-3 15,9 3 3-15,0-3 0 16,0-5 0-16,22-9 1 16,16-9-2-16,15-17-6 0,2-8-10 15,-1-10 17 1,0-16-25-16,-10-3 12 0,-6 0 13 16,-6 0 1-16,-9-14 7 15,-15-12-8-15,0-2 2 16,-8-1 11-16,0-2-13 15,0 8 0-15,-8 3 4 16,-14 9 4-16,6 8-7 16,1 0-1-16,5 3 0 15,-6 0-7-15,-6 6 6 16,-6 22 1-16,3 8-8 16,25-3 6-16,0 1 0 15,9-3-5-15,61-2 4 16,22-14-7-16,20-13 10 15,11-2 0-15,7-2 2 0,-6-30 3 16,-20-5-5-16,-33-9 0 16,-21-9 4-16,-39-4 6 15,-11-3-4-15,0-2 5 16,-22 10 18-16,-21 11-17 16,-13 11 5-16,15 18 0 15,5 8-2-15,4 6 20 16,17 0-31-16,5 6-1 15,4 34-6-15,0 23 7 16,6 26-4-16,0 13 0 16,0 13 4-16,0 0-4 15,6-1 0-15,19-6 0 0,10-2-6 16,-4-15-1-16,2-16-16 16,5-21 3-16,0-28 0 15,6-11 11-15,1-13-7 16,2-2 8-16,7 0 6 15,1-12 4-15,5-19 1 16,-16-6 1-16,-19-9 0 16,-8-5 6-16,-17-12-10 15,0-3 2-15,-17-3 7 16,-46 6-9-16,-14 12 0 16,-11 11 5-16,-5 9-3 15,18 13-4-15,18 10 2 16,18 8 0-16,26 0-3 0,7 0 3 15,6 0-11 1,6 8 8-16,49 7-6 0,33-10 7 16,21-5 0-16,21-5 2 15,16-38 6-15,-9-14-6 16,-24-6 0-16,-26 2 7 16,-37-4-2-16,-25 5-1 15,-25 3 5-15,0 2 0 16,0 13 15-16,-47 11-18 15,9 7 2-15,7 13 18 16,12 11-24-16,-1 0 4 16,7 28-6-16,4 36 1 15,9 19-5-15,0 8 4 0,0 0 0 16,48-8 1-16,-4-14-1 16,10-12-2-16,-7-14-27 15,8-12-37-15,5-8-32 16,1-12-136-16,-8-11-49 15,-15 0-54-15</inkml:trace>
  <inkml:trace contextRef="#ctx0" brushRef="#br0" timeOffset="158">1642 718 606 0,'0'0'215'15,"0"0"-68"-15,0 0-10 0,0 0-21 16,0 0-113-16,0 0 1 15,135-23-7-15,27 37 3 16,8 0-169-16,-24-5-292 16</inkml:trace>
  <inkml:trace contextRef="#ctx0" brushRef="#br0" timeOffset="1696">2947 541 396 0,'0'0'574'0,"0"0"-416"0,0 0-25 16,0 0-17-1,0 0-27-15,0 0-30 0,-90-123-29 16,54 114-14-16,-3 6 2 16,1 3-14-16,0 0-3 15,-4 32-2-15,-2 14 4 16,12 11-5-16,20 4 2 15,12-2 0-15,12-5-4 16,48-5 4-16,17-9 0 16,-8-4-3-16,-9-3 6 15,-18-8-6-15,-13-7 3 16,-14-4 0-16,-8-3-5 16,-7-5 5-16,0 5-13 15,-7-2 1-15,-40-1-7 0,-11-2-29 16,17-6 7-1,19 0 30-15,13 0 9 0,9-16 2 16,0-19-4-16,9-8 3 16,35-11-3-16,-3-3 4 15,11-6 9-15,-5 5 2 16,-3 5 10-16,-11 9-14 16,-11 7 12-16,-16 8 15 15,-6 9-9-15,0 3 13 16,0 6-3-16,0 5-10 15,-6 3 7-15,-3 3-26 16,2 0-6-16,1 6 0 16,6 37-5-16,0 14 5 0,0 9 2 15,0-4 0 1,0-4-2-16,0-9 0 0,0-7 0 16,16-7 0-16,-4-15 4 15,-8-12-6-15,2-5 2 16,0-3 0-16,10 0-3 15,9 0 3-15,11-26 0 16,5-3 7-16,-3-5-4 16,-3 5-3-16,-4 4 2 15,-8 2 3-15,-1 12-9 16,-19 7 4-16,-3 4 0 16,16 0-4-16,-3 0 0 15,3 20 4-15,15 18-6 16,-9 2 12-16,8-1-8 0,-8-10 2 15,-3-8-1-15,0-10-6 16,-4-8 7-16,7-3 0 16,-6 0-7-16,17 0 8 15,-2-23-1-15,1-5 0 16,-4-7 6-16,-12 1-2 16,-2 2-4-16,-12 9 0 15,-2 9 6-15,0 6-1 16,0 8-1-16,0 0-4 15,0 0 1-15,6 0-6 16,5 8-5-16,17 21 10 0,10 5-2 16,9-5 5-1,8-7-6-15,2-11 3 0,-10-11 0 16,0 0-3-16,-1-11 3 16,7-32 0-16,-9-14 13 15,-5-11-11-15,-17-1 16 16,-22-2 4-16,0 2 3 15,0 12 14-15,-39 12-20 16,3 10-1-16,-3 15 19 16,23 12-26-16,3 5 8 15,10 3-9-15,3 11-8 16,-12 38-4-16,5 22-5 16,4 29 7-16,-3 11 4 15,6 15-2-15,-7 9-2 0,4 11 1 16,-9 2-1-16,12 4-7 15,0-21-23-15,15-28-9 16,39-37 18-16,6-35 0 16,-8-16 15-16,-11-15 4 15,4 0-6-15,-7-15 8 16,-10-19 0-16,-3-9 3 16,-9-11 7-16,-3-12-10 15,-4-8 0-15,-9-6-1 16,0-1 5-16,0 10-8 15,-16 14 3-15,-28 11 1 16,-3 18-4-16,14 11 2 16,11 5 2-16,22 6 0 0,0 4 0 15,0-4-7-15,16-3-5 16,54-8-13-16,36-12 18 16,10-13 3-16,5-10 4 15,-12-2 2-15,-21-7 5 16,-33 2-7-16,-24-1 1 15,-31-3 1-15,0-1 18 16,0 5-14-16,-66 1 2 16,8 16 13-16,-2 8-15 15,15 17 8-15,23 11 5 16,12 6-7-16,-2 0-5 16,9 45-7-16,-10 36 0 0,13 24-1 15,0 10 1-15,0-7 0 16,50-11 2-1,5-16 3-15,8-16-8 0,3-19 3 16,-5-12-35-16,-7-14-14 16,7-8-31-16,-14-12-52 15,-15 0-49-15,-18-12-74 16,-14-19-55-16,-30-9-400 16</inkml:trace>
  <inkml:trace contextRef="#ctx0" brushRef="#br0" timeOffset="1840">4833 786 634 0,'0'0'200'0,"0"0"-29"16,0 0-33-16,0 0 0 16,0 0-75-16,0 0-57 0,77-65-4 15,47 59-2-15,0 4 0 16,-9-4-25-16,-24 2-158 16,-39-6-158-16</inkml:trace>
  <inkml:trace contextRef="#ctx0" brushRef="#br0" timeOffset="2248">3462 121 524 0,'0'0'297'16,"0"0"-145"-16,0 0-55 15,0 0-10-15,0 0-62 16,0 0-25-16,0 13 0 16,-9 19-1-16,1-6 2 15,8-5 1-15,0-10-2 16,0-6 0-16,0-3 16 15,14-2 12-15,33 0 50 16,1-11 29-16,-3-17-38 16,-17-6-10-16,-12-7-26 0,-16 7-10 15,0 3 9-15,-6 5-31 16,-55 9 7-16,-9 9-8 16,3 8-4-16,20 0-2 15,25 44-75-15,22 20-98 16,31 11-78-16,103 2-298 15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02.04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139 175 985 0,'0'0'225'16,"0"0"-103"-16,0 0 25 16,0 0-74-16,0 0-15 0,0 0-1 15,-60-61-56-15,60 61 8 16,0 20-9-16,0 17 0 15,0 15 7-15,-6 16-5 16,-16 12 1-16,-2 12 21 16,9-1-23-16,8-2 13 15,7-14-13-15,0-12 0 16,13-18 6-16,34-8-7 16,-1-8 0-16,17-6 8 15,26-9-1-15,26-12-8 16,31-2 1-16,13-5-63 15,1-26-80-15,-34-12-196 16,-38 3-236-16</inkml:trace>
  <inkml:trace contextRef="#ctx0" brushRef="#br0" timeOffset="367">1159 426 669 0,'0'0'273'16,"0"0"-126"-16,0 0-31 15,44-155-12-15,-38 121-11 16,-6 8-6-16,0 6-28 16,0 6-28-16,0 2 1 15,-34 10-17-15,-29 2-1 16,-8 0-14-16,-12 17 0 0,7 14-4 16,23 4 4-1,14 2 0-15,33-5-2 0,6 2 6 16,0 0-4-16,53-4 0 15,37 6 0-15,18-2 5 16,0 0-5-16,12-3 0 16,-12-2-1-16,-15 3 5 15,-24-6-4-15,-17-4 0 16,-36 4 0-16,-16-3-3 16,0-3 3-16,-55 0 0 15,-11-3-7-15,3-5-3 16,17 2-51-16,40-6-96 15,6-8-139-15,55 0-229 16</inkml:trace>
  <inkml:trace contextRef="#ctx0" brushRef="#br0" timeOffset="981">1725 383 730 0,'0'0'294'15,"0"0"-120"-15,0 0-6 16,0 0-45-16,0 0-72 15,0 0-16-15,11-32-22 16,-11 64-6-16,0 11 57 16,-6 6-38-16,-4-1-3 15,-2-3 0-15,12-2-21 0,0-5 12 16,0-13-14 0,0-7 0-16,0-12 8 0,0-6-5 15,0 0-3 1,0 0 25-16,0-9-17 0,0-23 21 15,0-14-29-15,0-7 3 16,-6-10 1-16,-10-9-4 16,0-9 0-16,6-4 2 15,4 8 2-15,6 14-4 16,0 14 0-16,16 18 1 16,39 11-11-16,5 9 9 15,9 8 1-15,-2 3-13 16,-4 0 11-16,-3 17 1 15,-21 8 0-15,-17 13 1 16,-15-1-10-16,-7 6 10 16,0-1 0-16,-46 1-4 15,-14-5 4-15,1-4-1 0,10-3-1 16,5-5 4-16,28-5-11 16,16-6 9-16,0-2-11 15,7-2 1-15,46-2 7 16,8 0 3-16,16-1-1 15,2-2 2-15,9 2-7 16,5 7 6-16,-10 2 0 16,-20 12-2-16,-19 5 2 15,-21 5 0-15,-23 2-2 16,0-1 7-16,-92-9-8 16,-51-2 3-16,-32-12-3 15,-20-9 0-15,-17-1-95 0,-10-7-83 16,-23 0-175-16,3 0-617 15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01.529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517 640 869 0,'0'0'218'15,"0"0"-103"-15,0 0 0 16,0 0-34-16,0 0-32 16,0 0-4-16,-173-154-19 15,134 142-17-15,-11 10 12 16,-4 2-21-16,7 0 0 16,-2 6 2-16,-1 25 1 0,17 1-4 15,11-1 1-15,22 3-2 16,0-8-4-16,22-6 6 15,33-9 0-15,8-11-1 16,4 0 7-16,3 0-6 16,-9-6 1-16,-17-11 3 15,-13-3 4-15,-9 3-8 16,-12 3 0-16,-10 5 6 16,0 7-2-16,0 2-4 15,0 0 0-15,6 0 0 16,16 0-7-16,5 0-1 15,17 5 8-15,0 4 2 16,20-3-1-16,9-6-1 16,5 0 5-16,5-20-5 15,-6-17 39-15,-7-15-13 0,-20-5 9 16,-8-12 14-16,-13-9-33 16,-29 0-1-16,0 5 1 15,0 13-9-15,0 18 16 16,-29 18-11-16,6 16-11 15,7 8 18-15,-6 0-19 16,-3 46 0-16,-7 17-2 16,10 17 8-16,22 0-6 15,0 3 0-15,32-3 0 16,28-9-2-16,17-11 2 0,-2-15-20 16,-4-16-16-1,-18-10-73-15,-21-18-7 0,-9-1-129 16,-23 0-35-16,0-29-298 15</inkml:trace>
  <inkml:trace contextRef="#ctx0" brushRef="#br0" timeOffset="139">954 428 305 0,'0'0'482'16,"0"0"-308"-16,0 0-30 16,0 0-13-16,0 0-94 15,0 0-33-15,206-33-4 16,-57 33-3-16,1 0-50 15,-17 0-284-15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2:58.62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500 565 561 0,'0'0'252'15,"0"0"-91"-15,6-176-17 16,-6 122-63-16,-6 8 17 16,-10 5-65-16,-12 13 32 15,3 8-18-15,9 4-26 0,-14 7 13 16,16 5-29-16,-9 4 6 16,-15 0-6-16,-6 4-3 15,-11 23 6-15,-8 11-8 16,3-1 0-16,15 3-1 15,13 3 5-15,26-3-8 16,6 8 1-16,0 2 3 16,69-1-3-16,21-5 3 15,7 6 0-15,-4-11-1 16,-7 7 8-16,-15-3-7 16,-21-1 0-16,-18 5 0 15,-20-8-2-15,-12-4 2 0,0-6 0 16,-36-1 5-1,-39-5-4-15,-10-2-2 0,-2-7 0 16,4-9-22-16,23-5-6 16,22 0-38-16,23 0-6 15,15 0 9-15,9-17-34 16,64-11-37-16,13-1 65 16,-4 3 40-16,-5-5 25 15,-19 5-5-15,0-3 10 16,-12 9 20-16,-24 3 8 15,-13 12 29-15,-9 5 27 16,0 0-1-16,0 0-5 16,0 0-27-16,0 0-24 0,0 25 14 15,0 23-2-15,0 16 56 16,0 8-46-16,0 1-46 16,0 3 18-16,0-8-3 15,0-11-18-15,13-14 14 16,-13-12-14-16,3-14 0 15,-3-9 7-15,0-8-5 16,6 0-2-16,2 0 12 16,-8-22-6-16,0-29 10 15,0-21-16-15,0-16 0 16,0-16 0-16,14-1 0 16,2-7 0-16,-5 7 1 0,-5 16 4 15,0 20-6-15,-6 27 1 16,7 21 0-16,8 21-7 15,17 0 4-15,23 14-7 16,11 29 9-16,3 9 2 16,-14 2-5-16,-17-6 4 15,-29-4-1-15,-9-7-7 16,0-6 7-16,-58-2-5 16,-14-4 3-16,-4-2-9 15,12-8 12-15,32-4-12 16,10-5 7-16,10-3-9 15,12 2 9-15,0 1-4 16,0 0 8-16,16-4-11 16,28-2 11-16,17 0 0 15,21-5 1-15,13-24 2 0,17-9-2 16,-11-1 0-16,-2-4 6 16,-2-2 3-16,-10-10-7 15,2 7-1-15,-20 5 2 16,-15 15 13-16,-29 12-16 15,-5 8 0-15,-4 8 1 16,0 0-1-16,9 38-4 16,10 7 2-16,-10 7 2 15,3-13 5-15,-4-10-5 16,-15-15 0-16,4-5-1 16,-10-7 2-16,-3-2-1 15,0 0 5-15,0 0-3 0,0-11 23 16,0-17-25-16,0-4 2 15,0 1 1-15,0 0-1 16,-32 5-2-16,-7 6 0 16,-14 6 2-16,-14 14-5 15,-3 0 3-15,-6 0 0 16,12 23-5-16,7 16 5 16,16 3-1-16,18 2 1 15,23-1 0-15,0-8-4 16,0-4 4-16,39-9 0 15,15-11-4-15,-1-1 4 16,2-10 0-16,5 0 2 16,-5-11 5-16,-11-15-4 0,-13-3-3 15,-15-3 0 1,-16 1 0-16,0 3 2 0,0-1-2 16,0 15 4-16,0 8 2 15,0 3-8-15,0 3 2 16,0 0-6-16,0 23 1 15,0 14-1-15,0 5 6 16,0-4-4-16,22-6 11 16,22-6-13-16,5-12 6 15,4-12 0-15,8-2 7 0,-7 0-7 16,1-11 0 0,-5-18 5-16,-12-2-1 0,0-6-4 15,-16-3 0-15,-5-3 3 16,5 0-3-16,-6 9 0 15,-7 11 0-15,4 17-4 16,-10 6 4-16,10 0-2 16,2 6-3-16,17 20 5 15,-4 8-3-15,-1-8 3 16,-5-7 0-16,-7-4-2 16,-8-12 4-16,-1-1-2 15,-6-2 3-15,0 0-2 16,0-8 10-16,0-18-11 15,0-8 0-15,0 3 4 16,-35 8-4-16,4 6 0 16,-2 10-2-16,-5 7 7 15,0 0-10-15,7 33 1 0,9 12 4 16,14 6-7-16,8 4 7 16,11-10 0-16,62-4 0 15,22-14 1-15,17-6-3 16,-5-9 2-16,-5-9 0 15,-6-3 3-15,-18 0-3 16,-18-21 0-16,-14-7 3 16,-21-6 2-16,-19-7-5 15,-6-7 1-15,0-1 0 16,-44 4 2-16,-14 5-3 0,1 11 0 16,9 11 2-1,1 16 2-15,12 2-4 0,13 12 0 16,6 25 6-16,16 9-14 15,0 2 7-15,6-2 1 16,48-4-1-16,12-7 4 16,14 0-3-16,10-4 0 15,7 0 6-15,-1-5-15 16,-3 0-11-16,-5-7-128 16,-11-9-98-16,-14-10-174 15</inkml:trace>
  <inkml:trace contextRef="#ctx0" brushRef="#br0" timeOffset="2220">4579 686 851 0,'0'0'163'0,"0"0"-29"16,0 0-10-16,0 0-44 15,0 0-5-15,0 0-20 16,-121-113-17-16,115 113-6 16,6 0-26-16,-3 0-5 0,-4 2 4 15,-8 34-5-15,-8 13 0 16,1 9 0-16,13 2 9 15,9-6-9-15,0-3 0 16,16-8 0-16,31-15 3 16,8-10 0-16,-2-10-3 15,-2-8 0-15,-4 0 2 16,5-8 14-16,-5-23-9 16,-3-3-2-16,-5-1 18 15,-7 0-22-15,-7-2 5 16,-3 0-4-16,0 6 4 15,-5 8-5-15,5 12-1 16,0 7 0-16,6 4-8 16,4 0 8-16,-1 18-4 0,-1 10 1 15,-11 4 6-15,3 2-2 16,0-5-1-16,6-9 0 16,4-3-4-16,7-11 4 15,-1-6 0-15,6 0 5 16,-2 0-1-16,-4-14-2 15,-4-15-2-15,-18-6 0 16,-13-4 8-16,-3-7-8 16,0 3 0-16,-3-3 4 15,-35 6 1-15,1 12-5 16,-2 8 0-16,4 20 0 0,3 0-3 16,7 22 3-1,3 36 0-15,8 8-6 0,14 5 6 16,8-6 0-16,39-13-1 15,19-16 3-15,-11-12 0 16,5-10-2-16,0-8 0 16,-5-6 3-16,8 0 2 15,4-14-5-15,-7-17 0 16,-5-4 3-16,-19-5 2 16,-9 6-5-16,-5-1 0 15,-6 9 0-15,-4 12 0 16,4 13 0-16,0 1 0 15,-1 0 0-15,9 4-12 16,-2 19 12-16,6 0 0 16,-12 0-1-16,0-9 1 0,-7-3 0 15,-3-7 0 1,-6-4 7-16,0 0-12 0,0 0 5 16,0 0 0-16,0 0 15 15,0-4-15-15,-6-16 0 16,-19 3 1-16,-13 3 5 15,-1 6-9-15,-11 4 3 16,2 4 0-16,-5 0-7 16,1 0 7-16,14 24 0 15,13 10-5-15,11-3 5 16,14 4-2-16,0-4 2 16,14-7 0-16,24-8-10 0,6-7 10 15,-8-6 0 1,8-3-7-16,0 0 9 0,0 0-4 15,-5-10 0-15,-20-6 2 16,0 1 4-16,-9 7-4 16,-10 5 0-16,0 3-1 15,0 0 1-15,15 0-2 16,17 0-7-16,7 0 9 16,11 11-4-16,4 2 4 15,10-8 0-15,-4-5-1 16,6 0 4-16,-5 0-3 15,-7-23 0-15,-7-8 2 16,1-16 4-16,-19-7-6 0,-20-9 2 16,-2-5 21-1,-7-12-17-15,0-6 1 0,-32 6 2 16,-12 8-6-16,5 24 13 16,14 25-11-16,9 12-5 15,3 11 14-15,7 0-14 16,6 48-2-16,0 23-6 15,0 21 13-15,0 0-5 16,0-10 0-16,44-10 0 16,11-15-10-16,-5-17 10 15,-9-9-45-15,5-10-31 16,-24-10-82-16,0-5-40 16,-19-6-17-16,-3 0 75 15,0-12 42-15,0-22-186 0,-10-3 197 16,-27-3 87-16,-12 3 48 15,-1 8 47-15,1 6 51 16,13 9-72-16,12 6 7 16,9 2 5-16,8 6 1 15,7 0-11-15,0-3-35 16,13 0-10-16,34-6-21 16,30 1 9-16,5-4 28 15,11-5-11-15,2-4-11 16,0 3 22-16,-15-5-26 15,-20 0 3-15,-29 5 4 16,-17 1 2-16,-14-1 12 16,0 2-10-16,-14-1-23 0,-33 6 8 15,3 7-12-15,6 4-5 16,5 0 0-16,24 18-11 16,3 25 7-16,6 11 3 15,0 0 1-15,15-2 1 16,40-7 0-16,-1-5-1 15,13-11 0-15,2-9 7 16,15-14-7-16,1-6 0 16,14 0 0-16,-2-9 7 15,-10-17-7-15,-12-6 0 16,-7 2 6-16,-21-5-1 16,-16 1-5-16,-7 8 0 0,-12 9 3 15,-2 9 2 1,-4 8-5-16,-3 0 0 0,3 0-11 15,4 14 5-15,3 14 6 16,2 7-1-16,1-1 2 16,0-11-5-16,1-7 4 15,-6-4 0-15,-3-12 2 16,-8 0 4-16,3 0-5 16,8 0 6-16,-11-20-6 15,0-11 6-15,0-3-7 16,0-1 0-16,-33 4 4 15,-22 10-4-15,8 11 0 16,-8 10 1-16,5 0 6 0,2 8-10 16,3 25 3-1,20 11 0-15,9 5-3 0,16-7 7 16,0 1-5-16,0-8 1 16,33-15 0-16,14-3 3 15,-3-14-3-15,11-3 0 16,-2 0 5-16,7-18 1 15,0-21-5-15,-11-10 14 16,-5-5-5-16,-16-13 26 16,-12-12-14-16,-16-13-16 15,0-13 18-15,0 2-20 16,0 11-4-16,-5 23 16 16,-18 34-9-16,13 19 0 15,4 16-7-15,-1 20 2 0,4 43-8 16,-3 23 5-16,6 14 1 15,0 0-1-15,0-6 9 16,47-10-10-16,24-5 2 16,23-7-60-16,21-9-67 15,15-18-229-15,10-11-450 16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05.654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123 352 750 0,'0'0'105'0,"0"0"17"16,0 0-48-1,0 0 8-15,0 0-25 0,0 0-33 16,379-157 4-16,-80 131-7 16,78 3 3-16,65 3 16 15,9 0-34 1,-25 0-1-16,-68-5 6 0,-81-1-8 15,-109 9 11-15,-82 4 5 16,-70 8-11-16,-16 5 18 16,-115 0-18-16,-110 29-3 15,-95 20 5-15,-68 13 3 16,-15-5-13-16,28-3 0 16,44-1 1-16,48-9-3 15,46 2 2-15,17 4 0 0,30-2-8 16,34-11 14-16,45-8-8 15,63-12 2-15,48-6 0 16,16-8-5-16,121-3-5 16,91 0 10-16,93-17 7 15,70-20-2-15,27-9-5 16,-20 9 0-16,-62 5 4 16,-75 10-10-16,-86 8 6 15,-58 6 0-15,-49-2-3 16,-52 7 3-16,-16 3 0 15,0 0 0-15,-131 9 5 16,-82 37-5-16,-92 14 0 16,-57 3 0-16,-12 0 8 0,24-9-8 15,22 3-1-15,58-8-1 16,64-12 3-16,69-8-1 16,73-13 0-16,64-4 0 15,27-4-12-15,141-8 16 16,127 0-4-16,119-25 6 15,62-18-2-15,19-6-7 16,-44 10 3-16,-70 1 0 16,-92 9 0-16,-102 13 0 15,-82 7 0-15,-73 9 6 16,-32 0-6-16,-41 0-1 16,-146 25 1-16,-105 25 0 15,-122 10 11-15,-59-5-11 16,12 3 0-16,45-5 1 0,80-8 0 15,98-5-2-15,92-11-1 16,75-9 2-16,65-6-3 16,28 1 3-16,124-10 0 15,137-5 2-15,140-3 2 16,85-40-2-16,39-6-2 16,-52 1 2-16,-104 5-5 15,-119 12 3-15,-118 11 0 16,-91 11 11-16,-57 4-8 15,-15 1 1-15,-144 4 6 16,-130 4-7-16,-119 35-2 16,-98 10-1-16,-28-3 0 15,58-10 6-15,96-6-6 0,127-7 0 16,104-7-1-16,79 2 3 16,64 5-7-16,3-1-2 15,146-10-25-15,90-6-25 16,75-6-208-16,29-6-165 15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08.90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31 501 688 0,'0'0'172'15,"0"0"-75"-15,0 0 15 16,0 0 14-16,0 0-69 16,0 0-28-16,-24-2 25 15,24-4-33-15,0 3-2 16,46-6-19-16,17 1 4 0,14 2-6 16,5 6 2-16,10 0-3 15,1 0-53-15,-2 0-172 16,-8 0-104-16</inkml:trace>
  <inkml:trace contextRef="#ctx0" brushRef="#br0" timeOffset="445">1117 281 546 0,'0'0'276'0,"0"0"-119"16,0 0-33-16,6-155 4 0,-28 130-49 15,-3 5 7-15,-5 6-52 16,5 8-9-16,-10 0 1 16,10 6-25-16,-3 0 2 15,3 0-1-15,-5 0 0 16,8 20-1-16,0 15-1 16,19 5 0-16,3 3-3 15,0 5 3-15,47 1 0 16,24-3-7-16,4-4 16 15,2-2-13-15,-1-2 4 16,-15-1 0-16,-14-3-4 16,-9-3 7-16,-25-5-3 15,-13-6 0-15,0-6 7 0,0-2-14 16,-29-9 7-16,-24-3 0 16,4 0 2-16,-1-3-2 15,2-23 0-15,20-8 5 16,11-3 3-16,17-9-12 15,0-3 4-15,17-5 0 16,59-3-5-16,16 8 5 16,22 15-22-16,0 14-34 15,-2 20-94-15,-21 0-40 16,-4 9-121-16</inkml:trace>
  <inkml:trace contextRef="#ctx0" brushRef="#br0" timeOffset="802">2744 221 846 0,'0'0'188'16,"0"0"-62"-16,0 0 1 15,0 0-15-15,0 0-64 16,0 0-31-16,12-28-6 15,-24 42-7-15,-27 8 5 16,-9 13-9-16,-13 2 0 16,8-2 5-16,-1-2-5 0,-1-4 0 15,5-3-2 1,6-3 13-16,12-9-18 0,15-2 7 16,11-6 0-16,6-1 1 15,0-2-1-15,55 5 0 16,27-4 3-16,17-2 1 15,9-2-4-15,-17 0 0 16,-1 0 1-16,-13 12-7 16,-21 4-94-16,-11 5-144 15,-17-4-172-15</inkml:trace>
  <inkml:trace contextRef="#ctx0" brushRef="#br0" timeOffset="1149">3880 207 756 0,'0'0'198'0,"0"0"-51"16,0 0 0-16,0 0-46 15,0 0-52-15,0 0 27 16,-15-89-52-16,-45 89-15 15,-11 14-4-15,-1 12 1 16,7 2-3-16,-1 7-3 16,5-1 0-16,8 3-5 15,-1-5 5-15,21-7 0 0,24-1 3 16,9-7-3 0,0 3 0-16,17-4-3 0,46 2 6 15,25-4 2-15,14-2-5 16,13-1 0-1,-2 1-5-15,-11-1-95 0,-12-2-110 16,-27-7-162-16</inkml:trace>
  <inkml:trace contextRef="#ctx0" brushRef="#br0" timeOffset="1493">4281 141 565 0,'0'0'259'0,"0"0"-109"16,0 0-57-16,0 0 13 16,0 0-35-16,0 0-42 15,126-137 7-15,-71 137-34 16,-2 0 2-16,2 25 9 16,-4 7-12-16,-14 8 17 15,-18 5-13-15,-12 4-4 16,-7 3 17-16,0 2-16 15,-32-6 0-15,-18-4 4 16,18-11 2-16,9-9-11 16,20-4 3-16,3-9 0 15,0-2-1-15,17 2 1 16,46-5 0-16,20-4 8 0,15 2-3 16,19-4-8-16,11 0 3 15,-12 0-52-15,-1 0-118 16,-32 0-164-16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1.65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0 873 0,'0'0'146'0,"0"0"29"15,0 0-47-15,0 0-50 16,0 0-47-16,0 0-6 16,0 0-23-16,0 85 7 15,0-30 28-15,0 8-28 16,16 2 3-16,0 1-12 16,0-3 0-16,-1-4-2 0,-4-1 0 15,-11-6-79 1,0-7-185-16,0-2-441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08.74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165 341 898 0,'0'0'166'16,"0"0"-2"-16,0 0-19 16,0 0-29-16,0 0-49 15,0 0-31-15,-165-32-19 0,165 32-13 16,0 0-4-16,50 0 0 15,27 9 9-15,25-6 8 16,41-3-7-16,19 0-2 16,0 0-6-16,-9-9 1 15,-43 3-3-15,-40 4-43 16,-44 2-86-16,-20 0-134 16,-6 0-70-16,-6 0-430 15</inkml:trace>
  <inkml:trace contextRef="#ctx0" brushRef="#br0" timeOffset="253">525 20 629 0,'0'0'270'0,"0"0"-71"0,0 0-35 15,0 0-21-15,0 0-61 16,0 0-43-16,-52-20-20 15,52 60-6-15,0 20 45 16,0 6-21-16,0 3-15 16,0-4-9-16,16-2-4 15,20-6-7-15,-5-9 0 16,1-4-4-16,-10-4-85 16,-16-8-167-16,-6 2-269 15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1.90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0 819 0,'0'0'221'15,"0"0"-86"-15,0 0-11 0,0 0-21 16,0 0-68-16,0 0-23 16,6-15-3-16,32 48-8 15,0 11 16-15,1 11-1 16,-20 3-14-16,-6 0 9 16,-7-1-11-16,-6-4-2 15,0-11-31-15,0-5-179 16,3-3-117-16,3-10-563 15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2.1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0 787 0,'0'0'182'0,"0"0"-35"15,0 0-22-15,0 0-41 16,0 0-60-16,0 0-15 16,0 9-4-16,0 31-4 15,14 5 11-15,-5 7-11 16,7-1 3-16,-4-2-4 16,4 0-8-16,6-7-107 15,-3-10-255-15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2.85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1 656 0,'0'0'199'0,"0"0"-48"0,0 0-60 16,0 0-17-16,0 0-40 15,0 0-26-15,28-6-8 16,-18 10-1-16,12 19 1 15,6 3 5-15,-1-1-2 16,1 0 5-16,-6 3-8 16,0-7 0-16,-19-3-1 15,10 1-1-15,3-1-141 16,6-7-164-16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3.07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0 323 0,'0'0'424'0,"0"0"-244"0,0 0-45 16,0 0-61-16,0 0-40 16,0 0-26-16,16 8-2 15,-16 22 18-15,0 7-8 16,12 5-8-16,-5 1 6 15,2 3-13-15,2 0 2 16,-6-9-3-16,1-8-4 16,5-6-112-16,-5-13-163 15,2-10-139-15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3.30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0 737 0,'0'0'237'0,"0"0"-113"16,0 0-45-16,0 0-50 16,0 0-25-16,0 0 3 15,3 80 7-15,4-46-6 16,-7 1-2-16,6-1-6 15,-3 6-2-15,10 3-77 0,-4 1-388 16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3.5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2 740 0,'0'0'180'0,"0"0"-150"0,0 0-10 16,0 0 3-1,0 0-23-15,308-2 0 0,-218 2-25 16,-15 0-325-16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4.24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44 78 749 0,'0'0'281'16,"0"0"-94"-16,0 0-62 16,0 0 22-16,0 0-65 15,0 0-32-15,-38-32-24 16,32 32-17-16,6 6-9 15,0 23-5-15,0 11 5 16,19 11 6-16,6 1-6 16,3-1 0-16,-11 4 0 15,-1-7 0-15,-7-5-45 16,4 0-116-16,-4-5-202 16,7-4-632-16</inkml:trace>
  <inkml:trace contextRef="#ctx0" brushRef="#br0" timeOffset="360">600 269 808 0,'0'0'235'0,"0"0"-104"15,0 0 0-15,0 0-39 16,0 0-31-16,0 0-39 15,0-59-22-15,-12 59-6 16,8 8-8-16,-2 18 14 0,6 5 6 16,0-2-6-16,0-6 0 15,38-6 0-15,9-6 4 16,8-5-3-16,11-6 3 16,-2 0-4-16,-4 0 12 15,-14-23-2-15,-18 1 9 16,-12-10 35-16,-16 1-32 15,0-6 9-15,-8-3-20 16,-39 5-9-16,-19 3 2 16,6 10-4-16,-1 13-7 15,7 9-2-15,12 0-77 16,4 35-177-16,26 5-215 16</inkml:trace>
  <inkml:trace contextRef="#ctx0" brushRef="#br0" timeOffset="736">1344 158 843 0,'0'0'264'16,"0"0"-108"-16,0 0-43 15,0 0-26-15,0 0-47 16,0 0-38-16,-118-34-1 15,80 59-1-15,3 4 0 0,26 5 0 16,9 1 0 0,0-3 0-16,63-7-1 0,20-2 5 15,15-8-4-15,1-7 11 16,-8-6 4-16,-14-2 14 16,-17 0 1-16,-18-10 0 15,-20-19 11-15,-9-3-25 16,-13-8 0-16,0-3-5 15,-22-2-7-15,-38-1-8 16,-23 5 4-16,3 11 0 16,-9 13-9-16,6 11-8 15,26 6-74-15,23 14-110 0,34 20-136 16,6 0-303 0</inkml:trace>
  <inkml:trace contextRef="#ctx0" brushRef="#br0" timeOffset="1098">2259 90 935 0,'0'0'215'0,"0"0"-47"16,0 0-40-16,0 0-47 15,0 0-38-15,0 0-22 16,0-54-20-16,-7 55-1 15,7 32-9-15,0 10 7 16,0 2 4-16,0 1 2 0,0-3-4 16,29-11 0-16,27-10-1 15,18-7 3-15,3-10-2 16,8-5 12 0,-2 0 6-16,-20-5 29 0,-8-22-17 15,-22-3-8-15,-22-5 11 16,-11-11-19-16,-6-3-2 15,-71 4-11-15,-16 2 4 16,2 17-10-16,8 15-5 16,29 11-32-16,16 0-38 0,7 28-164 15,4 3-140 1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3.71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57 624 0,'0'0'165'0,"0"0"-82"15,0 0 5-15,0 0-47 16,0 0-32-16,0 0-9 0,266-17-2 16,-195 17-67-16,-11 0-101 15,7 0-94-15</inkml:trace>
  <inkml:trace contextRef="#ctx0" brushRef="#br0" timeOffset="162">725 11 486 0,'0'0'193'0,"0"0"-127"16,0 0-5-16,0 0-33 0,0 0-12 15,0 0-12 1,384-11-3-16,-254 11-1 0,7 0-128 16,-2 0-310-16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2.3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0 761 0,'0'0'190'0,"0"0"-57"16,0 0-30-16,0 0-40 15,0 0-38-15,0 0-25 16,24 43 0-16,1 8-4 16,-9 6 8-16,6 0 6 15,-10-2-10-15,-2-9 0 16,-4-6 1-16,-3-9-1 16,-3 1-91-16,0-10-186 0,0-2-329 15</inkml:trace>
  <inkml:trace contextRef="#ctx0" brushRef="#br0" timeOffset="219">407 80 704 0,'0'0'168'15,"0"0"-16"-15,0 0-87 16,0 0 4-16,0 0-28 15,0 0-40-15,52-6-1 0,-27 40 0 16,-9 9 3-16,-10 3 3 16,-6 3-6-16,0-7-1 15,0-1-59-15,16-10-145 16,0-2-348-16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7.87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 40 819 0,'0'0'199'0,"0"0"-41"15,0 0-14-15,0 0-35 16,0 0-49-16,0 0-10 15,-12-40-47-15,12 40-3 16,0 18-16-16,0 13 15 16,0 9 1-16,0-2 1 15,0 1 8-15,0 1-18 16,6 1-25-16,10-7-152 16,15-3-149-16,8-11-458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08.43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1806 275 736 0,'0'0'245'15,"0"0"-59"-15,0 0 13 16,0 0-77-16,0 0-40 15,0 0-34-15,-179-59-10 16,171 59-17-16,-6 0-13 16,9 28-4-16,-1 18 2 15,6 8-1-15,0 1 1 16,16-5-5-16,32-4 0 16,3-8-2-16,-10-15 3 0,9-9-6 15,-5-10 3 1,9-4 1-16,10 0 4 15,12-15 1-15,13-20-1 0,-10-11 0 16,4-8 10-16,-29-6 9 16,-10-5-2-16,-21-7 1 15,-20 1-2-15,-3 11-3 16,-9 11-2-16,-52 15-3 16,-21 22-9-16,-11 12-3 15,2 0-1-15,5 12 0 16,12 22-2-16,33 7-25 15,25 6-37-15,16 11-52 16,0-4-107-16,54-2-325 16</inkml:trace>
  <inkml:trace contextRef="#ctx0" brushRef="#br0" timeOffset="6564">143 161 428 0,'0'0'209'15,"0"0"-84"-15,0 0 13 0,0 0-18 16,0 0-9 0,0 0-5-16,-14-11-13 0,14 8-20 15,0 3-20-15,0 0-24 16,0-3-9-16,8-9-9 15,23-5-2-15,7-5-7 16,12-4-1-16,-7 6 6 16,-6 3-5-16,-8 8 0 15,-20 1 1-15,4 5-2 16,-13 3 3-16,0 0-2 16,0 0-1-16,0 0 1 15,0 0-2-15,0 0 0 16,0 8-4-16,0 24 4 0,0 8 3 15,0 5 1 1,0 7-1-16,-13 5-1 0,-3 1 3 16,1 2-4-16,-1-7 5 15,6-1-6-15,10-6 3 16,0-8 2-16,0-10 2 16,0-5-3-16,0-12-2 15,0-2 0-15,0-7-2 16,0-2 3-16,0 0 3 15,0 0 9-15,0 0 4 16,-18 0 1-16,2 0-17 16,-1 0 2-16,-8 0-2 15,3 0-3-15,-10 0 1 16,-18 0-1-16,4 0-3 0,5 0 3 16,13 4 1-1,6-2 0-15,19 1-1 0,3-3 0 16,0 3 0-16,0-3 0 15,15 2-8-15,49-2 6 16,47 0 2-16,23 0 2 16,31-8 2-16,28-20-3 15,5 0-1-15,-25 5 0 16,-41 8-21-16,-72 12-51 16,-60 3-121-16,-44 0-343 15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8.09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43 635 0,'0'0'243'0,"0"0"-57"16,0 0-35-16,0 0-43 15,0 0-11-15,0 0-69 16,0-43-28-16,0 66-4 15,6 11 4-15,10 9 4 16,-1-6-4-16,-5 0 0 0,-4 1 2 16,-6-2-2-16,0-1-91 15,0-1-201-15,0-2-351 16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8.34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 0 915 0,'0'0'205'0,"0"0"-37"0,0 0-62 16,0 0-34-1,0 0-72-15,0 0-2 0,0 27 1 16,0 13 2-16,0 1 9 15,0 1-10-15,0 1 1 16,0 0-3-16,0-3 2 16,0-5-157-16,12-7-151 15,4-11-315-15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8.53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31 41 0,'0'0'696'0,"0"0"-511"16,0 0-25-16,0 0-43 15,0 0-13-15,0 0-52 16,0-31-52-16,10 46-4 16,2 19-13-16,-1 11 17 15,-6-2 9-15,-5-2-9 16,0 1 0-16,0-5-78 15,0-3-236-15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8.79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0 657 0,'0'0'327'16,"0"0"-178"-16,0 0 3 15,0 0-39-15,0 0-87 16,0 0-26-16,45 8-18 16,-20 36 18-16,-9 1 7 15,3 7-7-15,-16-2 0 16,-3 3-7-16,0-11-31 15,0-1-138-15,0-7-278 0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9.04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52 0 721 0,'0'0'226'15,"0"0"-164"-15,0 0-20 16,0 0 3-16,0 0 39 0,0 0-33 16,25 123-30-1,-25-85-19-15,0-5 13 0,0 2-15 16,-11-3 0-16,-17-4-65 15,-10-2-361-15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9.2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0 721 0,'0'0'159'0,"0"0"-151"16,0 0 71-16,0 0-7 15,0 0-44-15,45 175-19 16,-45-129 4-16,0 0-13 15,-39-3-172-15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21.1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68 8 678 0,'0'0'230'0,"0"0"-95"16,0 0-8-16,0 0-10 15,0 0-51-15,0 0-23 16,-68-8-22-16,68 8-21 16,68 0-7-16,36 0-3 15,29 5 5-15,17 6-123 16,-10 1-70-16,-26-6-134 15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21.32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17 669 0,'0'0'204'0,"0"0"-91"16,0 0-57-16,0 0-43 15,0 0-13-15,0 0-5 16,330-17-5-16,-239 17-185 16,-8 0-459-16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21.49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33 595 0,'0'0'207'0,"0"0"-131"16,0 0 12-16,0 0-44 15,280-22-35-15,-188 16-8 16,-6 1-1-16,-4 5-40 16,-18 0-201-16,-14 0-222 15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21.65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34 410 0,'0'0'253'16,"0"0"-138"-16,0 0-67 0,0 0-29 15,0 0-19-15,349-31-25 16,-256 28-587-16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22.38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57 132 513 0,'0'0'266'16,"0"0"-95"-16,0 0-38 15,0 0 3-15,0 0-28 16,0 0-23-16,0 0-26 16,9-8-6-16,-3 8-12 15,-6 0-12-15,0 0-11 16,7 0-4-16,-7 0-4 0,0 0-5 16,0 0-1-1,0 0-4-15,0 0-1 0,0 0-2 16,0 17 3-16,-7 8 0 15,-18 4 4-15,13-5-4 16,-4 1 0-16,5 4 2 16,5-4-2-16,6 7 0 15,0-3-3-15,0-1 3 16,0 4 0-16,0-1-1 16,25 0 1-16,11-5 0 15,-4 0-1-15,12-3-1 16,-2-6 2-16,8 2 0 15,4-7 1-15,-7-4 2 16,5-8 2-16,-11 0-3 16,3 0-2-16,-13-10 4 0,5-16 6 15,-11 0-7 1,4-9-2-16,-4-7 7 0,-3-7-3 16,-5-6 11-16,-4-2 0 15,-10-2 1-15,-3 1-11 16,0 10 1-16,0 8-1 15,-19 9 0-15,-26 4-2 16,-9 8-4-16,-12 5-4 16,-5 4 3-16,2 10-1 15,8 0-6-15,1 0 7 16,13 0-16-16,1 0-29 16,9 6-34-16,8 8-48 0,10 7-104 15,13-4-102 1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24.83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174 74 1075 0,'0'0'94'0,"0"0"20"16,0 0 18-16,0 0-55 15,0 0-43-15,0 0 4 16,-174-20-28-16,174 20-2 15,66-3 3-15,42-5-11 16,29-1 24-16,16 0-18 0,-14 3-1 16,-11 1 13-1,-34-2-15-15,-20 2-3 0,-36 3 5 16,-29 2-2-16,-9 0-3 16,0 0 0-16,0 0 3 15,0 0-7-15,-63 0 3 16,-36 0 1-16,-37 17-1 15,-23 0 9-15,13 0-8 16,15-3 0-16,32-2 0 16,30-7 3-16,31-5-3 15,32 0 0-15,6 0 4 16,0 0 0-16,0 0-3 16,44 0 2-16,61 0-1 15,35 0 16-15,28-2-8 16,-9-7-8-16,-19 1 11 0,-32 2-11 15,-32 0 0-15,-32 3-2 16,-27 0 4-16,-17 3 2 16,0 0-2-16,0 0-4 15,-48 0 12-15,-58 0-5 16,-40 0-5-16,-47 0-2 16,2 0 0-16,33 3 3 15,59 3-3-15,51 0 0 16,48-6-5-16,0 3 5 15,43 2-5-15,67 1 2 0,23-3 3 16,4 0 0 0,-33-3-9-16,-40 5-86 0,-51-5-156 15,-13 0-442-15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22.3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1 117 684 0,'0'0'237'0,"0"0"-63"0,0 0-14 16,0 0-41-16,0 0 2 15,0 0-41-15,0-117-21 16,0 117-6-16,0 0-22 16,0 0-22-16,0 0 3 15,0 0-12-15,0 20-9 16,0 22 9-16,0 13 9 15,16 3-9-15,12 1 4 16,-12-3 5-16,-7 2-14 16,1-1 5-16,-10-2-3 15,6-4-30-15,-6-2-87 16,6-6-99-16,2-11-220 16</inkml:trace>
  <inkml:trace contextRef="#ctx0" brushRef="#br0" timeOffset="367">458 385 752 0,'0'0'219'0,"0"0"-47"16,0 0-31-16,0 0-26 15,0 0-46-15,0 0-32 16,0-25-37-16,0 25-1 15,0 3-5-15,0 23-19 16,3 8 25-16,26-3 2 0,18-3-1 16,8-4 10-16,5-7-10 15,6-11-1-15,-2-6 12 16,-4 0-6-16,-5-9 16 16,-11-19 22-16,-22-7-8 15,-22-1 30-15,0-5-38 16,-13-5-15-16,-40 2 2 15,-18 8-15-15,2 10 1 16,-5 12-5-16,11 11-5 16,10 3 1-16,14 8-81 15,17 30-62-15,22 7-80 16,0-1-172-16</inkml:trace>
  <inkml:trace contextRef="#ctx0" brushRef="#br0" timeOffset="728">1370 337 840 0,'0'0'246'15,"0"0"-45"-15,0 0-55 16,0 0-59-16,0 0-27 16,0 0-31-16,-39-57-2 15,39 57-20-15,-5 0-7 16,5 3-9-16,0 26-10 0,0 5 19 15,0 3 9 1,19-3-5-16,28-5-3 0,7-10 0 16,16-4 1-16,-4-9-1 15,-1-6 7 1,-5 0-8-16,-10-12 19 0,-11-16-1 16,-20-7 14-16,-13 1-10 15,-6-6-2-15,0 3-8 16,-55 0-12-16,-14 5-9 15,-8 15 8-15,11 9-10 16,11 8-24-16,19 0-44 16,19 19-77-16,17 15-69 15,0 1-162-15</inkml:trace>
  <inkml:trace contextRef="#ctx0" brushRef="#br0" timeOffset="1073">2164 281 804 0,'0'0'240'0,"0"0"-59"16,0 0-15-16,0 0-68 15,0 0-47-15,0 0 8 16,-44-63-36-16,41 63-23 16,-4 0 0-16,7 11-21 15,0 18 21-15,0 8 1 16,0-3 0-16,16-5 3 15,38-9-4-15,-1-6 0 0,18-8 9 16,6-6-8-16,-5 0 11 16,-1 0 6-16,-12-17 16 15,-21-9 10-15,-12 0-22 16,-20-8 6-16,-6-3 3 16,-22-1-22-16,-54 1-5 15,-10 12-4-15,4 8-9 16,5 17 3-16,17 0-31 15,21 17-80-15,23 23-61 16,16-3-240-16</inkml:trace>
  <inkml:trace contextRef="#ctx0" brushRef="#br0" timeOffset="1807">2907 462 811 0,'0'0'194'0,"0"0"-109"15,0 0 31-15,0 0-11 16,0 0-27-16,321-28-47 16,-222 25 24-16,22 3-17 0,16-3-4 15,-5 0 12-15,-11-1-27 16,-28 0 0-16,-34 1-4 15,-36 3-8-15,-17 0 14 16,-6 0-14-16,0-3 5 16,0 1 11-16,-22-2-22 15,-44 2 4-15,-14-2-5 16,-35 4 0-16,-5 0 4 16,-1 0-3-16,-3 0-1 15,-6 0 6-15,15 12-5 16,17-6-2-16,37 0 0 15,39-4 1-15,22-2 7 16,0 0-7-16,22 0-7 16,61 0 4-16,18 0-3 0,33 0 6 15,-1 0 2-15,4 0 3 16,-6 0-6-16,-26-2 1 16,-36 0 0-16,-36-2-3 15,-33 1 3-15,0 3-50 16,0 0-49-16,-11 0-164 15,-17 0-154-15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30.279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0 159 511 0,'0'0'127'0,"0"0"-80"15,0 0 28-15,0 0-27 16,0 0-11-16,0 0-1 15,115 0 69-15,-40 0-26 16,34 0 7-16,27 0-18 16,42 0 16-16,48 0-10 15,21-11-37-15,11-3-7 16,-13-4-13-16,-39 4 7 16,-38 5-6-16,-37 1-4 15,-45 5 18-15,-33 3-29 16,-18 0 7-16,-10 0-4 15,-9 0 0-15,-2 0-8 0,-6 0 2 16,-8 0 0 0,0 0-1-16,0 0 1 0,0 0-3 15,-47 0 1-15,-60 9 1 16,-52 6 1-16,-39-5 0 16,-2 4 3-16,10 1-4 15,28-4 1-15,32-2 0 16,15-3-1-16,24 0 2 15,7 2-2-15,31-2 0 16,14 0 1-16,23-1-2 16,16-2 1-16,0 0-7 15,0 0 7-15,80-1-25 16,35-2 26-16,58 0 2 16,47 0 3-16,25-5 2 15,15-12-7-15,-28 0 0 0,-35 8 12 16,-61 6-11-16,-43 3-1 15,-33 0 0-15,-35 0 2 16,-12 0-5-16,-10 0 2 16,-3 0-2-16,0 9-3 15,-79 11-3-15,-51 2 9 16,-62 10 3-16,-36 5 1 16,-22 0-1-16,-20 3-3 15,25-5 0-15,26-6 0 16,57-7 0-16,57-7 0 0,45-6-4 15,35-4 4 1,25-5 0-16,0 0-1 0,0 0-19 16,53 0 13-16,39 0 1 15,32 0 6-15,35 0 10 16,26 0-6-16,11-17-3 16,-2-4 4-16,-20 8-4 15,-46 4 4-15,-50 6-5 16,-32 3 0-16,-37 0-2 15,-9 0 2-15,0 0-1 16,-41 0 0-16,-74 12-7 16,-43 6 5-16,-40 10 3 15,-2-3-5-15,23-2-1 16,34-6 8-16,45 0-4 16,21-6 0-16,22 3-3 15,14-2 2-15,13-3-1 16,18-6 4-16,10-3-5 0,0 0 5 15,0 0-2-15,0 0 1 16,0 0 1-16,26 0-7 16,57 0-1-16,38 0 8 15,25-3 9-15,22-14-8 16,7-1 3-16,-37 4 2 16,-23 3-3-16,-45 8 3 15,-41 3-6-15,-26 0 0 16,-3 0 10-16,0 0-9 15,-85 0 2-15,-39 0-3 0,-57 6-11 16,-14 11 6 0,21-3-5-16,37 1 6 0,52-7-1 15,30-5-6-15,11 0 11 16,-22-1-1-16,-5 1 5 16,-15 3-4-16,-12 3 0 15,23-4 0-15,20-2-3 16,33-3 4-16,22 0-1 15,0 0 0-15,0 0-1 16,6 0 0-16,48 0-8 16,16 0 9-16,15 0-1 15,5-12 1-15,-5 4 0 16,-2 0 1-16,-1 2 2 0,-24 3 3 16,-14 0 5-1,-22 3-1-15,-22 0-8 0,0 0-1 16,0 0 2-16,-44 0-3 15,-33 0 3-15,-24 0-3 16,-7 0 3-16,9 0 0 16,23 0-4-16,23 0 1 15,23 0-1-15,16 0-5 16,6 0 6-16,8 0 0 16,0 0 0-16,0 0-10 15,38 0 8-15,36 3-9 16,6 3 11-16,11-6 14 0,14 0-10 15,32 0-4 1,25 0 7-16,28 0-6 0,10-6 3 16,-18-3-1-16,-26-2 4 15,-4 2 14-15,-9 7-20 16,2-4 8-16,1 0 12 16,-3 3-20-16,-18-2 8 15,-17 5-6-15,-20 0 0 16,-30 0 2-16,-23 0-5 15,-32 0-1-15,-3 0-4 16,0 0 2-16,0 0 1 16,-3 2-5-16,-32 4 7 15,3 3 12-15,-13-4-12 16,-2 1 0-16,-24 6 6 16,-36 2-4-16,-36 6-2 0,-25 3 0 15,-30 2 0-15,14 0-2 16,38-6-9-16,55-9-2 15,53-6 13-15,30-4-9 16,8 0-4-16,0 0 8 16,46 2-19-16,39 2 24 15,36-4 4-15,25 0-3 16,16 0 12-16,3-14-13 16,-13-4 2-16,-15 4 13 15,-26 2-11-15,4 3 20 16,0 1-6-16,5-4-11 15,-12 7 11-15,-17 2-17 0,-17 0 0 16,-27 3 8 0,-17 0-7-16,-27 0-4 0,-3 0 2 15,0 0-4-15,-25 0 0 16,-68 11 4-16,-44 9 0 16,-43 6 7-16,-12-3-5 15,-1 2-4-15,9-4 2 16,25-1-9-16,13-3 4 15,19-4-6-15,40 0 4 16,34-7 1-16,40-4 0 16,13 1 4-16,35-3-20 15,67 0 16-15,41 0 4 16,19 0 2-16,12 0 0 16,1-14 12-16,-29-3-12 15,-22 6 3-15,-31-1 5 0,-21 6-2 16,-17 3 2-16,-14 1-8 15,-3-2 0-15,-4 2 8 16,-7 2-8-16,-16-3 2 16,-8 3-3-16,-3 0 1 15,0 0 0-15,-3 0-1 16,-72 0-2-16,-46 3 3 16,-54 11 0-16,-37 4 3 15,-37-3-2-15,-33 6 1 16,-36 2-2-16,-22 0 0 0,-2 3 0 15,43-6-2 1,70-6 2-16,98-6 0 0,71-8-6 16,45 0 7-16,15 0-1 15,0 0 0-15,0 0 1 16,0 0 4-16,0 0-5 16,0 0 0-16,0 0-2 15,0 0 0-15,0 0 1 16,25 0-5-16,47 0 1 15,37 0 0-15,46-8 4 16,48-6 1-16,20 0 7 16,16-1-6-16,-11 1-1 15,-38 6 4-15,-53 2-3 16,-44 6 12-16,-49 0-8 16,-35 0-4-16,-9 0 4 0,0 0-5 15,-9 0 0-15,-81 0-1 16,-39 14 1-16,-50 3 2 15,-17 3-2-15,-10 0-4 16,9 3 3-16,40-3-2 16,53-6 3-16,57-8-2 15,30-6-1-15,17 0 1 16,0 0 2-16,0 0 0 16,0 0-4-16,0 0 4 15,0 0 0-15,0 0-2 16,0 0 2-16,0 0 0 15,0 0 0-15,0 0 1 0,0 0 1 16,0 0-2 0,47 0-9-16,43 6 9 0,40-4 12 15,54-2-6-15,49 0 2 16,34 0-4-16,22-10 19 16,-23-8-23-16,-27 5 1 15,-40-5 21-15,-24 4-2 16,-29 2-4-16,-19 6-8 15,-25 3-2-15,-10 0 11 16,-31 3-15-16,-30 0 0 16,-18 0 3-16,-13 0-4 15,0 0-2-15,0 0 1 16,6 0 0-16,10 0-1 16,9 0 2-16,11 0-1 15,-11 0 9-15,-9 0-9 0,-3 0 0 16,-13 0 3-16,0 0 6 15,0 0-6-15,0 0-3 16,-13-2 0-16,-25-15-2 16,-10-3 2-16,4 2 0 15,6 7-1-15,5-1 6 16,17 7-5-16,2-1 0 16,-3 1-3-16,-12-1-1 15,-18 0 2-15,-20 0-10 16,-9-2 11-16,-7-1-10 15,14-2 9-15,9-1 2 16,21 2 0-16,14-5 9 0,12 4-9 16,13-10 0-1,0-2-3-15,19-9 2 0,36-5-2 16,1-3 3-16,11-3 0 16,3 1 6-16,6-7-6 15,-9 6 0-15,-26 11 6 16,-13 10-4-16,-28 8-2 15,0 2 0-15,-6 1 0 16,-71 2-2-16,-36 0-6 16,-40 9 0-16,-15 0-1 15,28 0 9-15,41 0-3 16,55 0-3-16,44 0 9 16,0 0-7-16,0 0 4 0,60 0-22 15,39 0 14-15,25 4 8 16,19-4 1-16,-6 0 6 15,-14 0-5-15,-24-12-2 16,-30 4 0-16,-24-1 4 16,-29 6-2-16,-6 0-2 15,-10 3 0-15,0 0 11 16,0-3-9-16,-41-2 4 16,-36-5-6-16,-22 0 0 15,-21 4-7-15,2 0 7 16,13 3 0-16,14 0-3 15,23 1 5-15,15 2-4 0,4-4 0 16,18 4 2-16,15-2 4 16,16 2-4-16,0 0 0 15,0-3-1-15,0 3 3 16,0 0-4-16,0-3 2 16,0 3 0-16,0 0-4 15,0-6 3-15,16-8-5 16,9-3 2-16,14-1-2 15,-1 2 6-15,12-5-2 16,-12 8 4-16,-5-5-3 16,-11 9 1-16,-22 1 0 15,0-3 5-15,-55-1-5 16,-55 0-17-16,-24 7 3 16,-15 5-44-16,15 0-20 15,20 0-53-15,38 0-39 0,21 0-20 16,21 0-42-16,12-5-233 15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17.07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734 77 906 0,'0'0'208'15,"0"0"-34"-15,0 0-31 16,0 0-49-16,0 0-19 0,0 0-9 16,0 0-40-16,-39-46 15 15,39 46-33-15,-6 0-5 16,-1 0 5-16,7 15-8 16,0 16-2-16,0 12 2 15,0 9 0-15,0 5 7 16,0 0-7-16,0 6 0 15,0-6-6-15,0-5-56 16,0-9-61-16,7-9-130 16,32-11-129-16,-2-7-406 15</inkml:trace>
  <inkml:trace contextRef="#ctx0" brushRef="#br0" timeOffset="295">1210 246 120 0,'0'0'591'16,"0"0"-378"-16,0 0-62 15,0 0-18-15,0 0 8 16,0 0-59-16,0-126-8 16,0 120 5-16,0 6-45 15,0 0 0-15,0 0-25 16,0 0-8-16,0 0-2 15,0 4-14-15,0 24 14 0,0 9-5 16,13 6 11 0,-13 3-5-16,0-1 0 15,0 4 0-15,-22-1-4 16,0-1-71-16,6-10-123 0,16-3-114 16,0-11-343-16</inkml:trace>
  <inkml:trace contextRef="#ctx0" brushRef="#br0" timeOffset="556">1728 160 792 0,'0'0'294'0,"0"0"-143"15,0 0 4-15,0 0-41 0,0 0-57 16,0 0-42-16,0-25-12 15,0 25-6-15,0 11-6 16,0 18 9-16,0 5-4 16,0 3 11-16,0 1-8 15,0 1 1-15,3 1-5 16,-3 1-74-16,6-10-138 16,0-3-152-16</inkml:trace>
  <inkml:trace contextRef="#ctx0" brushRef="#br1" timeOffset="16471">231 432 613 0,'0'0'241'0,"0"0"-92"16,0 0 17-16,0 0-16 16,0 0-49-16,0 0-37 0,-15-26-24 15,15 26 4-15,0 0-18 16,0-2-1-16,15-4 10 15,37 0-26-15,27-2 8 16,42-2-4-16,18 5-1 16,36-7 6-1,6 4-12-15,-24-6-5 0,-50 6 14 16,-49 2-15-16,-44 2 0 16,-3 4 0-16,-11 0 0 15,5-2 5-15,-5 2-5 16,0-3 0-16,0 3 5 15,0-6 0-15,0 6-4 0,0-3-1 16,-38 1 8 0,-6-1 0-16,-3-3-7 0,-5 3 1 15,5 0 2-15,-7 1-4 16,1-2 0-16,-15 4 2 16,4 0 0-16,4 0-4 15,-6 0-1-15,5 0 3 16,20 0-6-16,13 0 1 15,21 0 5-15,7 0-2 16,0 0-3-16,0 0 2 16,0 0 2-16,45 0-11 15,22 0 10-15,18 0 2 16,14 0 0-16,0 0 1 16,-8 0 0-16,-12-2-1 15,-5-2 0-15,-13 2 5 0,-14-4-6 16,-9 4 1-16,0-2 0 15,-16 1 0-15,-5 0 3 16,-9 3-3-16,-2 0 0 16,-6 0 4-16,8 0-3 15,-8 0-1-15,0 0 0 16,0 0-3-16,0 0 3 16,0 0 0-16,0 0-3 15,-16 0 4-15,-51 0-2 16,-15 0-1-16,-36 10 2 15,-35 4 9-15,-12 6-9 16,-23 9 3-16,-15 0-9 0,28 1-1 16,29-10 5-1,54-6-6-15,38-5 2 0,29-9 4 16,25 0-2-16,0 0 4 16,0 0-5-16,0 0 1 15,9 0-3-15,39 0-9 16,19-5 3-16,-4-1 4 15,-6 2-100-15,-31 2-224 16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36.77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1962 0 738 0,'0'0'390'16,"0"0"-199"-16,0 0-49 15,0 0-43-15,0 0-19 16,0 0-42-16,19-31-32 15,-38 45 1-15,-74 35 2 16,-47 19 2-16,-50 15 6 16,-22 14-4-16,-21 17 7 15,-1 13-20-15,-5-1 3 0,27-12 6 16,42-25-9 0,51-30 0-16,48-19 0 0,33-20 2 15,29-14 1-15,9-6-3 16,0 0 0-16,0 0 14 15,0 0-9-15,0-20 0 16,0-17 6-16,0-6-8 16,0-11-3-16,0-12 0 15,16-3 0-15,6 4 3 16,-19 16-3-16,-3 20 0 16,0 15 7-16,0 8-4 15,0 6-4-15,0 0 1 16,0 0-11-16,0 3 10 15,0 26-19-15,0 14 20 16,-3 6 4-16,-16 4-3 0,16 2-2 16,3-7-1-1,0-1 2-15,37-5 1 0,43-16-1 16,13-6 0-16,5-9-2 16,7-5-6-16,-6-6-20 15,-5 0-44-15,-26 0-76 16,-54 2-264-16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3:33:40.7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7459 732 1039 0,'0'0'219'16,"0"0"-57"-16,0 0-14 15,0 0-47-15,0 0-35 16,0 0-22-16,-22-84-30 16,22 84-11-16,0 21-3 15,0 18-2-15,9 22 2 16,29 4 22-16,-2 4-22 15,-11 3 4-15,3-15-4 16,-9-8 0-16,3-15 7 16,-6-26-7-16,-2-8 0 15,-6 0 5-15,9-8-3 16,18-41 23-16,12-11 10 0,14-23-32 16,-1 0 15-1,-6-3-16-15,-6 1 3 0,-4 10-1 16,-12 24-2-16,-10 22-4 15,-16 18-4-15,-6 11-34 16,6 8-21-16,4 29-40 16,-1 17 0-16,8 4-104 15,5-4-177-15,7-8-353 16</inkml:trace>
  <inkml:trace contextRef="#ctx0" brushRef="#br0" timeOffset="1085">8392 811 684 0,'0'0'208'15,"0"0"-20"-15,0 0-7 16,0 0-47 0,0 0-23-16,16-142-22 0,-16 118-22 15,0 14-17-15,-9 5-7 16,-7-2-19-16,-6 7-12 16,-10 0-12-16,-12 8 0 15,-1 30 2-15,7-4-1 16,16 8 0-16,22-1-1 15,0-4-1-15,0-8 1 16,35-12-7-16,7-8-10 16,2-9 16-16,-6 0-10 15,0 0 11-15,-7-6 2 0,-1-12 3 16,-8-2-5 0,-7 6 0-16,-11 3 0 0,-4 5 5 15,0 6-5-15,0 0 0 16,0 0-2-16,0 0-3 15,19 17-5-15,0 7 9 16,15 1 2-16,5-2 2 16,2-15-3-16,19-5-4 15,23-3 3-15,10 0 1 16,8-25 0-16,-6-13 0 16,-19-11 3-16,-18-2 3 15,-8-6-4-15,-24-9 0 16,-14-3 15-16,-12-8-10 15,0-5 7-15,-16 5-2 16,-28 13-3-16,5 21 7 0,8 23-8 16,9 15 5-16,9 5-2 15,-3 0-11-15,-15 45-11 16,-13 27 11-16,-5 20 6 16,18 0 3-16,15-5-9 15,16 0 1-15,0-8 1 16,0-10-2-16,35-14 0 15,10-16 0-15,-1-13-12 16,10-18-4-16,-1-8 1 16,2 0 14-16,14-22-1 0,-9-18 3 15,-5-13-1 1,2-6 3-16,-23 3-1 16,-4 10-3-16,-14 14 1 15,-10 23 0-15,-6 9-3 0,0 0-2 16,0 17-13-16,0 26 13 15,0 15 5-15,0-1 3 16,0-2-3-16,0-13 1 16,0-11-2-16,0-13 1 15,0-10 0-15,22-8-4 16,3 0 4-16,10 0 0 16,-2-12 2-16,-8-13 2 15,-3-1 4-15,-6-2-8 16,3-1 0-16,-10 6 6 15,-3 6-5-15,-6 11-1 16,0 6 0-16,5 0-4 0,0 0 2 16,4 14-12-16,13 15 14 15,-5 0-3-15,12-4 5 16,2-7-2-16,13-7 0 16,24-11 1-16,4 0-1 15,5-6 2-15,-1-25-2 16,-9-6 12-16,-20-1-12 15,-3-1 0-15,-20-1 7 16,-24-1-5-16,0 5 0 16,0 3 0-16,-30 17-1 15,5 2-1-15,3 14-3 16,6 0-10-16,3 8 11 16,-2 29-1-16,5 15 3 0,10-9 1 15,0 2 1-15,0-7-2 16,0-10-16-16,0-2-72 15,0-6-84-15,22-9-172 16,16 1-167-16</inkml:trace>
  <inkml:trace contextRef="#ctx0" brushRef="#br0" timeOffset="2295">11594 866 35 0,'0'0'1035'0,"0"0"-937"16,0 0 20-16,0 0 29 15,0 0-52-15,0 0-77 16,71-106-4-16,-27 65 23 15,-6-4-20-15,10-18 2 16,3-11 9-16,-7-12-14 16,-5-9-7-16,-23 2-3 15,-16 4-3-15,0 18 23 16,0 19-12-16,-38 18-1 0,8 19 15 16,8 13-25-1,6 2-1-15,1 17-9 0,-14 40 9 16,9 17 8-16,-2 9-8 15,16 3 0-15,6-6 3 16,0-6 1-16,0-8-4 16,0-11 3-16,9-12-3 15,10-15 0-15,-8-17 0 16,-2-8 0-16,13-3-8 16,16 0 16-16,17-14-8 0,21-18 12 15,-1 3-11 1,8-1 3-16,-12 6-4 0,-18 13 0 15,-8 11-2-15,-14 0 1 16,5 0 1-16,-5 26-3 16,1 5 5-16,-4 5-5 15,4-6 3-15,1-7 0 16,17-5 3-16,4-13-2 16,0-5-1-16,22 0 5 15,1 0-1-15,-8-17-2 16,-3-15-1-16,-24-8-1 15,-19-3 9-15,-17-2-9 16,-6-11 0-16,0 5 4 16,-13 9 0-16,-6 11-5 15,-3 12 1-15,5 15 0 0,6 4 0 16,0 0-2-16,-11 17 2 16,0 29 0-16,6 11 1 15,10 0 3-15,6 0-4 16,0-3 1-16,0 1 5 15,6-12-6-15,20-10 0 16,19-9-4-16,-1-10 5 16,3-14-1-16,7 0 1 15,1-17 3-15,5-21 12 16,1-7-12-16,-1-3-1 16,-1-1 11-16,-10-3-14 15,-5 7 6-15,-19 7-5 16,5 13 1-16,-8 11-3 15,0 4 1-15,3 10-7 0,3 0 5 16,10 0 0-16,0 10 2 16,-5 18-5-16,-5 5 6 15,-9 3-2-15,3-2-2 16,-6-5 3-16,3-4 2 16,1-5-2-16,2-6 0 15,9-2 1-15,7-12 5 16,0 0-6-16,20 0 0 15,-1 0 0-15,10-13 8 16,3-23-8-16,-3-4 2 16,-7-11 2-16,-13-4-2 15,-14 1 0-15,-19 3 1 16,-6 14-2-16,-8 5 4 0,0 17-5 16,0 10 0-1,0 5-7-15,-8 0 7 0,-17 20-10 16,-3 23 6-16,-4 9 4 15,1 5 3-15,18-10-3 16,13-3 0-16,0-7 0 16,28-5 1-16,32-7-1 15,17-13 0-15,8-5 0 16,8-7 8-16,6 0-8 16,-30 0-12-16,-31 0-39 15,-38-10-115-15,-25-10-450 16</inkml:trace>
  <inkml:trace contextRef="#ctx0" brushRef="#br0" timeOffset="-1913">1608 969 950 0,'0'0'164'0,"0"0"-7"0,0 0-61 16,0 0-7-16,0 0-21 15,129-174-27-15,-90 119 14 16,-7-11-10-16,5-8-23 16,-8-3 4-16,-6 2-20 15,-18 4-2-15,-5 8 10 16,0 15-10-16,-19 19 3 16,0 17-7-16,-3 12 2 15,-6 0-5-15,-4 26-21 16,-21 37 24-16,-2 23 9 15,5 9-1-15,28-2-11 16,22-4 3-16,0-14 0 0,56-12 3 16,20-24-3-16,20-13-3 15,9-20-5-15,8-6 12 16,18-12-4-16,-1-33 8 16,-6-12-8-16,-19-9 9 15,-26-3-9-15,-21-2 0 16,-33 0 6-16,-25 2-3 15,0-1 0-15,-25 6-2 16,-36 15 2-16,8 15 3 16,2 16-6-16,3 18-10 15,-3 6 8-15,-2 45 2 0,-2 24 0 16,17 14 0 0,22 2 7-16,16-6-9 0,16 1 2 15,58-8 0-15,17-14-7 16,2-2 1-16,-8-17-51 15,1-5-77-15,-10-5-171 16,-9-1-495-16</inkml:trace>
  <inkml:trace contextRef="#ctx0" brushRef="#br0" timeOffset="-3038">38 330 635 0,'0'0'398'0,"0"0"-211"0,0 0-44 16,0 0-37 0,0 0-26-16,0 0-38 0,-35-67-10 15,32 67-5-15,3 0-26 16,0 17-1-16,0 29-9 15,9 22 9-15,14 15 8 16,-8 8 4-16,-5 1-7 16,10 0 3-16,5-21-3 15,3-14-7-15,-2-20 2 16,-4-23 0-16,-5-10-2 16,5-4 4-16,6-18-2 15,-3-25 26-15,7-11-23 16,-10-6 9-16,-9 1 8 0,-10 6-14 15,3 16 11 1,-6 18-16-16,0 13 2 0,0 6 5 16,0 0-8-16,14 0-10 15,5 31-6-15,9 9 16 16,10 11-1-16,-7 4 1 16,7 2-1-16,1-8-4 15,-1-15 0-15,-6-14 1 16,-10-17 1-16,-10-3 2 15,4 0-1-15,7-17 4 16,2-26-2-16,4-14 18 16,-7-18-11-16,-6-11 4 15,7-5-5-15,-4-3-6 16,-8-4 7-16,6 15-7 0,-7 24 2 16,-4 27-4-1,-6 18 2-15,6 14-4 0,4 17-2 16,2 37-37-16,4 12 4 15,-7 4-107-15,-9-8-212 16,7-3-249-16</inkml:trace>
  <inkml:trace contextRef="#ctx0" brushRef="#br0" timeOffset="-2783">1226 600 805 0,'0'0'222'0,"0"0"-78"16,0 0-11 0,0 0-54-16,0 0-10 0,0 0-51 15,-3 43 1-15,-13-6 31 16,16 11-28-16,0 1-2 16,0 3-18-16,0-3 0 15,0-12 7-15,10-11-9 16,5-10-5-16,-2-4-71 15,-2-6-88-15,-11-6-100 16,0 0-58-16</inkml:trace>
  <inkml:trace contextRef="#ctx0" brushRef="#br0" timeOffset="-2462">1108 509 681 0,'0'0'169'0,"0"0"-34"15,0 0-21-15,0 0-20 16,0 0-39-16,0 0 7 16,-53-43-45-16,46 43-16 15,7 0-1-15,0 0-27 16,0 5 25-16,0 5 1 16,0 0 2-16,38-4 11 15,6-6-12-15,-5 0 3 16,-7 0 19-16,-7-8-14 15,-12-15 40-15,-7-6 16 16,-6 1-3-16,0 3-9 0,0-3-28 16,0 15-2-16,-28 4-9 15,-4 9-13-15,-7 0-17 16,1 9 11-16,4 25-10 16,24 9-111-16,10 8-124 15,0 7-162-15</inkml:trace>
  <inkml:trace contextRef="#ctx0" brushRef="#br0" timeOffset="-472">4403 809 788 0,'0'0'263'0,"0"0"-90"16,0 0-26-16,0 0-24 15,-54-179-41-15,26 143-17 16,-5 5-25-16,-5 11-11 0,7 8-2 16,-4 10-25-16,10 2 3 15,-8 0-5-15,-5 11 0 16,4 29-2-16,-15 15 2 15,18 11 0-15,9-4 2 16,22-2-2-16,0-14-5 16,31-18-5-16,40-22-8 15,11-6 18-15,-5-9 0 16,-2-31 0-16,-14-3 12 16,-13-5-12-16,-17 4 12 15,-9 5 1-15,-8 2-4 16,-12 5 14-16,-2 9-18 15,0 9 3-15,0 8 12 16,0 6-18-16,0 0-2 0,0 9-13 16,0 25 7-16,20 12 4 15,-4 5 2-15,6 1 0 16,-3-9 4-16,9-6-4 16,-6-11 0-16,3-9 0 15,14-8 1-15,-1-9-5 16,6 0 3-16,5 0 1 15,1-18 7-15,4-12-5 16,-1-5 1-16,-14-8 0 16,-1 4 1-16,-9 13-4 15,-14 8 0-15,-10 9 0 0,1 9 0 16,5 0-3 0,8 6-1-16,11 20-4 0,-5 8 2 15,-3-2 5-15,-6-6-2 16,3-4 3-16,-2-2-3 15,-8-14 1-15,4-3-8 16,-4-3 10-16,1 0-7 16,12 0 5-16,6-5-7 15,10-16 9-15,1-4 9 16,-14-1-9-16,-3-1 0 16,-6 9 3-16,-3-1-1 15,-4 14-2-15,-9 5 0 16,13 0-3-16,4 0-4 15,-3 24-7-15,8 1-1 16,-5-2 14-16,5 0-9 0,0-10 8 16,-6-8 1-16,3-1-2 15,0-4 2-15,1 0-8 16,24-4 9-16,7-21-2 16,2-6 6-16,-4-1-3 15,-5 5 2-15,-19-5-1 16,3 6 2-16,-17 3-4 15,-6 9 0-15,1 8 7 16,-6 3-4-16,0 3-3 16,0 0 0-16,0 0-7 15,0 0-1-15,0 17-3 16,17 12 11-16,5-3 7 0,10-6-7 16,6-3 0-1,1-4-2-15,-8-5 2 0,7-8 0 16,0 0 1-16,17 0 0 15,-2-26 7-15,4-4-7 16,-15 2 2-16,-4-4 7 16,-25 1-1-16,-4 11 11 15,-9 3-3-15,0 11 6 16,0 6 3-16,0 0-26 16,-16 0 5-16,-12 31-12 15,-13 32 13-15,-11 33-6 16,5 23 0-16,-14 24 0 15,-8 32 10-15,-21 15-10 16,-1 8 0-16,14-7 10 16,30-23-10-16,31-21 0 0,16-33 0 15,0-33 1-15,6-30 5 16,10-25-6-16,-13-20 0 16,-3-6 5-16,0-12 2 15,-19-38 22-15,-47-23-20 16,-33-27-7-16,-9-9-3 15,9-16 1-15,14 8-15 16,33 16 12-16,30 18-15 16,22 3 0-16,14 12 4 15,71 2-34-15,30 6 8 0,21 9-31 16,9 2-59 0,9 3-120-16,11-5-217 0</inkml:trace>
  <inkml:trace contextRef="#ctx0" brushRef="#br0" timeOffset="5900">1440 2401 669 0,'0'0'237'15,"0"0"-118"-15,0 0-6 16,0 0-15-16,0 0-5 16,0 0-39-16,0 0-1 15,-87-14 3-15,87 14-27 16,0 0 0-16,0-6-2 16,0 6-17-16,0 0 7 15,0 0-11-15,0 0-1 16,0 0 5-16,0 0-10 15,-6 0 0-15,6 0-2 0,0 0 6 16,0 0-8-16,0 0 3 16,0 0 1-16,0 0 0 15,0 0 0-15,0 0 0 16,0 0 8-16,0 0-5 16,0 0-3-16,0 0 0 15,0 0 1-15,-6 0-1 16,6 0 4-16,0 0-4 15,-3 0 7-15,3 0-7 16,0 0 0-16,0 0 0 16,0 0 2-16,0 0-4 0,0 0-1 15,0 0 3 1,0 0 0-16,0 0 2 0,0 0-2 16,0 0 0-16,0 0 5 15,0 0-5-15,0 0 0 16,0 0 1-16,0 0-2 15,0 0 9-15,0 0-7 16,0 0 0-16,0 0 1 16,0 0-4-16,0 0 2 15,0 0 0-15,0 0 3 16,0 0-3-16,0 0 0 16,0 0-5-16,0 0 11 15,0 0-8-15,0 0 2 16,0 0 0-16,0 0 6 0,0 0-6 15,0 0 0-15,0 0 5 16,0 0 0-16,0-6 1 16,0 1-5-16,0-1 2 15,0-3-1-15,0-8-2 16,0 3-2-16,0-12-5 16,0-5 13-16,19-7-7 15,25-1 1-15,7 1 0 16,-10 13-6-16,3 7 5 15,-17 12 1-15,1 6-4 16,4 0-4-16,-4 24 8 16,-3-4-7-16,-3-1 7 15,-9 5-3-15,-4-16 3 16,-1-3 0-16,-3 2-4 16,-5-7 8-16,0 0-2 0,0 0 0 15,0 0 1-15,0 0 9 16,0-7-12-16,-13-6 7 15,-12-7-10-15,-10 7 4 16,10 0-1-16,-3 8 1 16,6 5-1-16,-5 0-3 15,-7 0-21-15,-14 22 24 16,0 12 4-16,4 0-4 16,16 4 0-16,18-7-3 15,10-11 2-15,0-6-1 0,0-2-4 16,38-6-4-1,9-6 7-15,5 0-9 0,8 0 1 16,-12-14 8-16,-4-10 6 16,-12-1 1-16,-16-1-2 15,-10-8-2-15,0 5 13 16,-6 9-5-16,0 6-2 16,0 7 26-16,0 7-26 15,0 0-5-15,0 0-1 16,0 28-10-16,0 5 10 15,3 10 3-15,32-6-2 16,13-5 7-16,-3-7-8 16,8-10 0-16,8-4-1 15,-7-11 3-15,7 0 1 16,2 0-3-16,14-31 0 0,5-21 17 16,-2-11-17-16,-20-11 1 15,-10-3 12-15,-33-3 1 16,-17 5 19-16,0 13-13 15,0 17-5-15,-30 19 5 16,15 11-13-16,5 15 7 16,10 0-14-16,-6 8-6 15,-16 50-6-15,0 30 5 16,-16 35 7-16,13 11 8 16,-5 6-7-16,14 3-1 15,10 6 4-15,-3 5 1 16,-7 3-6-16,-6 1 1 0,-8-21-13 15,16-31 5-15,14-49-31 16,0-31 0-16,5-26 27 16,43-6 4-16,28-39 8 15,7-25 0-15,-1-12 2 16,-5-9-1-16,-36-4-1 16,-29 6-2-16,-12 1-1 15,-12 5 3-15,-64 20-4 16,-26 12 4-16,-6 12-7 15,-4 21 6-15,27 0-11 16,30 15 10-16,27 3-1 16,28-5 3-16,0 5 0 15,0-12-1-15,67-3-25 0,56-24 18 16,59-16 7-16,12-16 2 16,-10-10 2-16,-32-1-3 15,-31-4 0-15,-36 12 1 16,-33 11 7-16,-36 15 18 15,-16 12 3-15,0 10 0 16,-13 19 4-16,-12-4-18 16,9 11 2-16,10 0-11 15,-2 11-6-15,8 52-8 16,-8 34 8-16,2 26 3 16,-5 16 8-16,-5 10-11 15,-18 12 2-15,-7-7 0 16,-11-1 2-16,5-20-1 15,3-24-3-15,12-21-2 0,15-30-2 16,12-21-4-16,5-28-9 16,0-9 12-16,32-9-3 15,40-43 8-15,21-16 4 16,4-27-3-16,-4-8-2 16,-29-3-2-16,-20 4-1 15,-37 13 1-15,-7 18 1 16,-35 14 1-16,-45 13-1 15,-19 17-1-15,-5 6 1 16,18 12-5-16,26 7 0 16,22 2 4-16,32 0-5 15,6 0 6-15,0 6-2 16,0 12 4-16,56-5-3 0,31-5 1 16,26-8-1-16,11 0 1 15,-3-13 4-15,-6-25-1 16,-17-3-1-16,-22 5 1 15,-28 4 8-15,-20 1-9 16,-25 5 0-16,-3 0 12 16,0 10-11-16,-31 1 0 15,-7 9 2-15,0 1-3 16,-1 5 0-16,11 0-8 16,9 17 8-16,13 17-1 15,6 17 1-15,0 6 0 16,0-2 1-16,15-5 5 0,14-17-12 15,-4-8 6 1,14-19 0-16,-8-6-6 0,14 0 9 16,5 0-3-16,5-11 13 15,-2-16-12-15,2-4 3 16,-8-6-4-16,-2 3 3 16,0 3 0-16,-14-1-3 15,1 9 0-15,-16 9 2 16,-1 8-2-16,-8 6 0 15,-1 0-6-15,10 0-2 16,7 17 8-16,2 3-5 16,-3 0 5-16,-9-8 3 15,-4-6-2-15,-2-6-1 0,-7 0 1 16,0 0 0-16,0 0 5 16,0 0-5-16,0 0 0 15,-7 0 6-15,-24 0-6 16,-13 0-1-16,-2 0 0 15,-1 0-8-15,3 0 5 16,5 0-2-16,7 20 0 16,7 5 5-16,6 7 0 15,19-2 0-15,0 3-4 16,60-8 2-16,30-4 0 16,1-16-4-16,8-5 6 15,-14 0 4-15,-2-26-2 16,-6-11 0-16,-14-8 12 15,-19-4-9-15,-5 3 17 0,-17-11-2 16,-12-5-10 0,-4-5 17-16,-6-1-18 0,0 10 0 15,-6 19 13-15,-16 15-11 16,-2 19 12-16,15 5-14 16,4 0-9-16,-3 11 0 15,-1 35-13-15,-1 15 13 16,4 10 12-16,6-7-9 15,0 0-3-15,0-1 0 16,25-12 0-16,11-7-2 16,5-10-16-16,-3-5-33 15,20-10-9-15,11-13-33 16,10-6-56-16,-2 0-145 0,-27 0-40 16,-43-20-352-16</inkml:trace>
  <inkml:trace contextRef="#ctx0" brushRef="#br0" timeOffset="6042">4609 2424 796 0,'0'0'170'0,"0"0"-25"16,0 0 55-16,0 0-96 15,0 0-98-15,0 0 7 16,277-106-1-16,-150 80-12 16,-35 7-36-16,-38 7-242 15,-38 0-275-15</inkml:trace>
  <inkml:trace contextRef="#ctx0" brushRef="#br0" timeOffset="7425">6030 2170 945 0,'0'0'184'0,"0"0"-51"15,0-169-3-15,-7 141 15 16,-5 10-70-16,1 18-13 15,3 0-6-15,0 0-36 16,8 0-10-16,-6 46-10 16,-2 22 0-16,-9 27 15 15,-5 8-13-15,9-9 1 16,10-6 8-16,3-9-10 0,0-15 0 16,0-18-1-1,0-17 2-15,0-15-5 0,0-14 3 16,0 0-6-16,0 0 4 15,0-36-9-15,0-25-20 16,0-8-9-16,0-13 16 16,0 19 23-16,-35 17-18 15,-4 9 11-15,-2 23 4 16,-3 14-12-16,6 0-7 16,-1 1 5-16,17 32 10 15,13 10 8-15,9-6 0 16,0-11 1-16,17-1 0 0,43-16-1 15,31-9 0 1,17 0 18-16,17-6-16 0,8-28 2 16,-9-9 7-16,-17-3-8 15,-24-5 17-15,-23-1-5 16,-28-6 13-16,-23 8 4 16,-9-5-22-16,0 15 20 15,-14 15-3-15,-13 11-21 16,5 14 15-16,10 0-21 15,9 0-3-15,-16 28-6 16,3 29 6-16,-3 17 3 16,0 4 2-16,2-6-2 15,14-4 8-15,3-5-8 0,0-6 0 16,0-7-2 0,17-9 4-16,5-18-2 0,-3-8 0 15,16-15-14-15,2 0 7 16,18-9-3-16,8-28 10 15,-3-6 3-15,1-3-2 16,-17 6-1-16,-25 11 2 16,-6 15 2-16,-13 8-5 15,0 6 1-15,0 0-7 16,0 0 2-16,6 18-6 16,13 13 11-16,11 9-7 15,1-2 9-15,7-7-2 16,0-11 0-16,16-9 0 15,-3-2 3-15,-4-9-3 0,-8 0 1 16,-1 0 1-16,0-18 5 16,-7-9-5-16,5-17 1 15,-20-2-1-15,-16 1 10 16,0 7-8-16,0 7 6 16,-22 7 7-16,0 22-9 15,5 2 1-15,4 0-9 16,10 0-9-16,-9 14 7 15,2 24-9-15,4 1 11 16,3 5 9-16,3-5-6 16,0-7-3-16,0-3 0 15,19-7 1-15,15-4-7 16,5-10 6-16,-1-5-14 0,0-3-1 16,3 0-33-16,9 0-28 15,8 0-126-15,2-20-236 16</inkml:trace>
  <inkml:trace contextRef="#ctx0" brushRef="#br0" timeOffset="8099">8539 2546 198 0,'0'0'846'0,"0"0"-730"15,0 0 5-15,0 0 2 16,0 0-32-16,0 0-21 16,121-56 2-16,-68 18-16 15,-4-1-28-15,1-13-4 16,-3-2-10-16,-1-6-5 15,-9 5 3-15,-21 10-11 16,-16 19-1-16,0 8 15 16,0 16-13-16,0 2 3 15,0 0-5-15,0 0-10 0,0 6 4 16,0 31-11 0,0 14 17-16,0 10 9 0,6 1-7 15,17-5-2-15,-5 1 1 16,1-13 1-16,-14-3-2 15,1-16 0-15,-6-8 0 16,0-9-4-16,0-9-10 16,0 0 14-16,-22 0 5 15,-1-9-4-15,7-9 4 16,6-8-5-16,10-4 0 16,0 4-5-16,4-5 5 15,46 5 0-15,27-6-1 0,9 1-2 16,2-1 1-1,5 4 4-15,-17 5-1 0,-6 11 1 16,-16 10-2-16,-7 2-3 16,-11 2-1-16,-11 31 5 15,-9 15-2-15,-4-3-1 16,-12 4 2-16,0-3 0 16,0-18 0-16,0-6 0 15,0-9 3-15,7-5 1 16,-7-8-7-16,3 0 3 15,-3 0 0-15,0 0-1 16,0 0-124-16,0 0-101 16,0-6-156-16</inkml:trace>
  <inkml:trace contextRef="#ctx0" brushRef="#br0" timeOffset="8403">9758 2055 655 0,'0'0'258'15,"0"0"-129"-15,0 0 41 16,0 0-34-16,0 0-17 16,0 0-58-16,-149-108-7 15,133 108-15-15,7 0-29 16,-4 0-10-16,4 8-13 16,-1 15 13-16,4 3 6 0,6-9-6 15,0 0 0 1,16-11-4-16,31-6 10 0,11 0-3 15,-4-6 5-15,-17-20 0 16,-18 6 14-16,-11-8-8 16,-8 5 4-16,0 0-10 15,-61 9-8-15,-18 14-16 16,-14 0-72-16,10 17-142 16,23 29-141-16</inkml:trace>
  <inkml:trace contextRef="#ctx0" brushRef="#br0" timeOffset="9269">10104 2273 912 0,'0'0'204'0,"0"0"-32"0,0 0-8 15,0 0-44-15,0 0-55 16,0 0-21-16,-44-109-15 15,19 109-20-15,-3 0-5 16,2 0-4-16,4 0 0 16,5 8 5-16,6 10-5 15,11 2 0-15,0-6-2 16,0 3 7-16,0-9-10 16,38 4 1-16,0-12 4 15,-4 0-4-15,-7 0 5 16,-5 0-1-16,-16 0 11 15,-6 0-9-15,0 0 3 0,0 0 1 16,0 0 0-16,0 0-4 16,0 21-2-16,0 21-1 15,-6 21 1-15,6 20 2 16,0 11 6-16,22 9 5 16,22 14-1-16,-6 8 6 15,-7 4-14-15,-15 3-1 16,-10-12 3-16,-6-17-3 15,0-26-3-15,0-31 0 16,-11-29 0-16,-28-17 2 16,-2 0 8-16,-25-37-8 15,-11-14 19-15,6-21-21 16,-4-3-1-16,15-15-1 0,16 1 0 16,33 0 0-16,11 6-14 15,39 3 6-15,68 3 7 16,30 0 1-16,9 2 2 15,-3 1-1-15,-25 6 7 16,-5-4-9-16,-23 9 3 16,-20 6 0-16,-26 20 6 15,-25 14-6-15,-12 14 2 16,-7 9 0-16,0 0-2 16,0 0 0-16,0 12-4 15,12 23-2-15,15 7 4 16,1 4 2-16,-3-3 0 0,4-12-1 15,-14-5 8-15,1-6-13 16,-6-6 8-16,2-8-2 16,-2-6 0-16,2 0 0 15,10 0 0-15,11 0 4 16,14-20-4-16,13-12 8 16,-5-5-2-16,-1 3-6 15,-4 11 2-15,-24 9-2 16,-10 8 0-16,3 6-5 15,6 0 2-15,7 0 0 16,13 6 2-16,-7 19 1 16,0 1-3-16,-7 6 3 15,7-13-10-15,-2 4-16 16,11-2-106-16,7-19-145 16,1-2-330-16</inkml:trace>
  <inkml:trace contextRef="#ctx0" brushRef="#br0" timeOffset="9666">12281 1814 830 0,'0'0'238'16,"0"0"-94"-16,0 0 9 15,0 0-46-15,0 0-39 0,0 0-39 16,-60-165-13-16,107 140-15 16,20 7 2-16,-6 10 1 15,-1 8-4-15,-13 0 0 16,-8 6-1-16,-17 25 4 16,-13 15 3-16,-9 11 27 15,0 12 2-15,0 5 0 16,-37 0-11-16,-6-3-7 15,9-2 5-15,9-17-17 16,12-7-2-16,10-2 2 16,3-11-3-16,0 5 1 15,0-3-3-15,0-2 0 16,16-1-1-16,9-5-10 16,9-4-63-16,1-1-111 15,4-1-202-15,-11-6-336 0</inkml:trace>
  <inkml:trace contextRef="#ctx0" brushRef="#br0" timeOffset="10027">12509 2953 962 0,'0'0'158'0,"0"0"2"0,0 0-1 15,0 0-55-15,0 0-46 16,0 0-11-16,-38-18-11 16,32 18-27-16,-3 6-9 15,9 15 7-15,0-4-7 16,0 3 0-16,0-6 0 16,19-3 4-16,18-5-4 15,15-6 3-15,2 0-2 16,-9 0 17-16,-4-6-1 15,-7-14 5-15,-18-4 11 16,-13 6-16-16,-3-9 4 16,0 1-6-16,-19-4-9 15,-40 4-4-15,-18 6-2 16,-16 14-30-16,-11 6-31 16,-4 0-78-16,4 26-262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23.27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8 701 0,'0'0'190'0,"0"0"-36"15,0 0-17-15,0 0-19 16,0 0-23-16,0 0-26 15,8-8-22-15,-8 8-4 16,0 0-10-16,8 0-6 16,-8 0-1-16,0 0-12 0,0 0-7 15,3 0 5-15,-3 0-5 16,0 0 10-16,0 0-6 16,0 0-4-16,6 0 2 15,-6 2-7-15,0 24 0 16,0 6 5-16,0 11 22 15,0-6-25-15,0 6 1 16,0-1 4-16,0 5-8 16,0 4 5-16,0-3-4 15,0 6 11-15,0 1-13 16,0 0 6-16,0 2-5 16,0-3 7-16,0 0-6 0,0-11-2 15,0-9 4 1,0-5-4-16,0-12 1 0,0-8-1 15,0-6 1-15,0-3 2 16,0 0-3-16,0 0 2 16,0 0 0-16,0 0 1 15,0 0-1-15,0 0 1 16,0 0 1-16,0 0-4 16,0 0 0-16,0 0-6 15,0 0-25-15,0 0-44 16,0 0-55-16,0-12-249 15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24.3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216 280 492 0,'0'0'220'16,"0"0"-44"-16,0 0-2 15,0 0-45-15,0 0-14 16,0 0 2-16,-19-63-55 16,19 59-4-16,0 2-12 0,0 2-11 15,0 0-10 1,0 0 0-16,0 0-9 0,0 0-1 15,0 0-4-15,0 0-6 16,0 0 1-16,0 0-4 16,0 0-1-16,0 0-1 15,-19 0 0-15,-14 17 0 16,-5 9 7-16,7 0-5 16,2 2-2-16,4 7 1 15,11-3 0-15,6 4-1 16,8 1 0-16,0 3 0 15,0-3 0-15,16 4-4 16,37-13 4-16,20-3-3 16,-3-7 2-16,9-12 1 15,4-6 2-15,-1 0 0 0,-2-4 4 16,-6-16-2-16,-27 1 1 16,-15 1-2-16,-10-4 5 15,-5-7 5-15,-6-5 1 16,-11-6-7-16,0-3 2 15,0-3-3-15,0-3 1 16,-28-2-3-16,-10 5-1 16,0 1 1-16,-1 2 1 15,-2 5 0-15,-9 7-1 16,4 3 4-16,-1 10-8 16,-13 7 0-16,7 5-4 15,-12 6 0-15,4 0-1 0,8 0 2 16,15 20 1-16,10 15-10 15,12 16-26-15,9 6-24 16,7 6-52-16,0-3-163 16,0-11-853-16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25.0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0 173 434 0,'0'0'280'0,"0"0"-85"16,0 0-33-16,0 0 56 15,0 0-108-15,0 0 1 16,16-120-20-16,-10 114-35 0,0 6-5 16,-6-2-13-16,4 2-14 15,2 0-11-15,-6 0-3 16,0 0-9-16,0 22 1 16,0 21 22-16,0 15-7 15,0 8-4-15,0 13 1 16,0 10 1-16,-6 8-2 15,6 1-3-15,0-5-6 16,0-15-3-16,0-24 3 16,0-20 0-16,0-13-4 15,6-16 0-15,3-5 2 16,-2 0-2-16,5 0-6 0,-12 0-30 16,0 0-52-1,0 0-38-15,0-17-258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28.3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72 39 483 0,'0'0'385'0,"0"0"-247"0,0 0 20 15,0 0-41-15,0 0-24 16,0 0-28-16,0 0-5 16,0-20-8-16,0 20-11 15,0 0-10-15,0 0-6 16,0 0-2-16,0 0-3 16,0 0-4-16,0 0-2 15,0 0-1-15,0 0-2 16,0 0-1-16,0 0-2 15,0 0-3-15,0 3-3 16,0 14-1-16,0 5 2 16,-12 10-1-16,2-4 4 0,4 4 0 15,0-1-6-15,1 0 1 16,5 1-3-16,0 0 7 16,0-10-4-16,0 1-1 15,17-8-1-15,5-1-3 16,3-3 2-16,-2-5-2 15,8 0 4-15,13-4 4 16,1-2-4-16,9 0 3 16,-10 0-3-16,-2 0 0 15,-4-11 0-15,0-6 3 16,-2-1 2-16,-5 1-3 16,-5-3 1-16,-4 1 7 15,-7-5-7-15,-15 2 5 0,0-10 4 16,0 1 0-1,0-3 2-15,-22 5-6 0,-16 1 4 16,7 8-7-16,-2 4 4 16,2 5 0-16,-4 4 2 15,4 4-11-15,-15-3 1 16,-7 6-2-16,5 0 2 16,3 0-1-16,4 0 0 15,6 0 0-15,13 0 0 16,7 0-7-16,5 1 1 15,4 20-16-15,-5 2-26 16,6 5-25-16,-4 4-43 16,1-3-121-16,-3 3-381 15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29.2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 6 602 0,'0'0'196'15,"0"0"-8"-15,0 0-18 16,0 0-15-16,0 0-25 16,0 0-44-16,-12-17-11 15,12 17-29-15,0 0-15 16,0 0-4-16,0 0-11 15,0 0 7-15,0 0-8 16,0 0 0-16,0 0-3 0,0 0 0 16,0 0-1-16,0 0 0 15,0 3-8-15,0 24 2 16,0 15 14-16,0 0 1 16,0 7-15-16,0 0 2 15,6 5-3 1,11 6-1-16,-1-3 0 0,-4-5-2 15,4-10 1-15,-7-11 1 16,4-11-6-16,-10-11 2 16,3-6-13-16,-6-3-9 15,0 0-13-15,0 0-8 16,0-3-41-16,-44-2-61 16,-4 5-245-16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3:36.16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151 1021 321 0,'0'0'455'15,"0"0"-314"-15,0 0-14 16,0 0-19-16,0 0-25 16,0 0-24-16,0 0-15 15,-9-72-8-15,9 47-11 16,0 2 10-16,22-3 1 15,0 6 0-15,-6 3-6 0,-1 6-9 16,-8 5-6-16,-4 3-4 16,-3 3-3-16,6-3-2 15,-6 3-3-15,0 0-1 16,0 0-2-16,0 0-1 16,0 0-6-16,0 12-4 15,6 16-2-15,4 6 13 16,-4 4 0-16,-6 2 2 15,0 3-2-15,0-1 1 16,0 5 0-16,0 1-1 16,-6-3-2-16,-16-3 1 15,6-15 1-15,7-13-1 0,2-8-3 16,1-6 4 0,-4 0 4-16,-5 0 1 0,-14 0 4 15,-2 0-1-15,-2 0-5 16,5 0-2-16,6-3 1 15,6 3-2-15,6 0 1 16,10 0-1-16,0 0-1 16,0 0-1-16,0 0-5 15,10 0-3-15,34 0 7 16,19 0 3-16,14 0 1 16,6 0-1-16,2 0-6 15,5 0-6-15,-5-3-26 16,-9 1-54-16,-16-2-80 15,-14 2-145-15,-27-1-466 16</inkml:trace>
  <inkml:trace contextRef="#ctx0" brushRef="#br0" timeOffset="294">714 910 696 0,'0'0'228'16,"0"0"-53"-16,0 0-21 16,0 0-31-16,0 0-57 15,0 0-33-15,-39-40-19 16,39 40-5-16,0 0-9 0,25 2 3 16,20 24 9-16,3 6-5 15,2 5-1-15,-2 0-3 16,6 3-2-16,-4 1 0 15,5-2 5-15,-8-2-6 16,-2-8-12-16,-6-7-44 16,-8-10-116-16,1-6-88 15,-17-2-122-15</inkml:trace>
  <inkml:trace contextRef="#ctx0" brushRef="#br0" timeOffset="532">1228 770 505 0,'0'0'240'0,"0"0"-77"0,0 0-34 15,0 0-22-15,0 0-18 16,0 0-58-16,-270-9-15 16,219 57 15-16,26 1-3 15,-5 5-10-15,8-2-5 16,-3 2-7-16,-10 3-4 15,4-8-2-15,9-1-7 16,19-8-93-16,3-5-180 16,0-9-366-16</inkml:trace>
  <inkml:trace contextRef="#ctx0" brushRef="#br0" timeOffset="952">1761 727 796 0,'0'0'136'0,"0"0"-4"16,0 0-12-16,0 0-21 15,0 0-25-15,0 0-14 16,0-95-33-16,33 75-23 0,4 12 7 15,-8 3-7 1,-7 5 2-16,-6 0-5 0,4 11-1 16,-1 26-8-16,-10 9 7 15,-9 13-1-15,0 10 1 16,-33 2 1-16,-36 4 3 16,-8-10-1-16,2 2 0 15,-1-10-1-15,15-9 2 16,10-8-3-16,25-15 3 15,15-10-6-15,11-3 6 16,0-3-6-16,6-1 1 16,47-5 2-16,14-3 8 15,25 0-8-15,17 0-1 16,20-20-12-16,14-12-55 0,-10-5-96 16,-21-9-200-16</inkml:trace>
  <inkml:trace contextRef="#ctx0" brushRef="#br0" timeOffset="1546">2327 72 738 0,'0'0'127'0,"0"0"-2"0,0 0-39 15,0 0-14-15,0 0-29 16,0 0-20-16,140-68 1 16,-96 64-6-16,4 4-8 15,9 0 1-15,-2 0-10 16,-14 12-1-16,-4 14 0 15,-21 2-3-15,-16 9-15 16,0 4 16-16,0-5-8 16,-41 5 10-16,-4-10 0 15,7-2 0-15,-6-10 1 0,3 1-1 16,13-5 0 0,4-6 7-16,24-7-5 0,0-2 0 15,0 0-1-15,0 0 3 16,0 0-3-16,24 0-1 15,20 7 15-15,9-2-7 16,1 4-4-16,1-1-4 16,11 4 6-16,-5 4-4 15,-7 5 0-15,-1 1 0 16,-4 4 0-16,-12 2 1 16,-5 7-3-16,-19-6-3 15,-13 2-2-15,0-1 5 16,-45-6-1-16,-35 2-10 15,-17-5 11-15,-8-5 13 16,12-4-12-16,17-6-1 0,23-4-60 16,20 1-115-16,17 0-131 15,16-3-320-15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31.1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561 610 929 0,'0'0'201'0,"0"0"-29"15,0 0-7-15,0 0-43 16,0 0-44-16,0 0-23 16,0-2-11-16,0 2-7 0,0 0-1 15,0 0-11-15,0 0-8 16,0 0-5-16,0 0-6 16,0 0-2-16,0 0-1 15,0 0 0-15,0 0-3 16,16 0-1-16,42-3 1 15,27-4-1-15,39-1 1 16,29 0 2-16,6-3 1 16,-13-3-3-16,-22 2-4 15,-36 0-24-15,-40 6-22 16,-35 6-17-16,-13 0-13 16,0 0-42-16,-38 0-88 15,-15 0-97-15,-15 0-179 16</inkml:trace>
  <inkml:trace contextRef="#ctx0" brushRef="#br0" timeOffset="369">997 387 627 0,'0'0'199'15,"0"0"-20"-15,0 0-28 16,0 0-25-16,0 0-18 0,0 0-23 16,0-111-14-1,0 102-23-15,0 1-10 0,0 4 0 16,0 4-13-16,0 0-9 16,0 0-11-16,0 0-3 15,0 25 0-15,0 23-1 16,6 11 14-16,-6 4-6 15,0 3 1-15,0 0 1 16,0-3-4-16,0-6-1 16,6-5-5-16,-2-12-2 15,-4-9-1-15,0-12-33 16,0-6-29-16,0-2-28 16,0-3-48-16,-10-2-154 15,-37 0-313-15</inkml:trace>
  <inkml:trace contextRef="#ctx0" brushRef="#br0" timeOffset="735">126 373 546 0,'0'0'280'16,"0"0"-114"-16,0 0-8 0,0 0-11 15,0 0-24-15,0 0-35 16,-25-80-15-16,25 80-20 16,0 0-9-16,0 0-23 15,0 0-9-15,-6 0-3 16,-4 43-9-16,-12 23 0 15,0 16 12-15,0 1-4 16,11 1-4-16,11-6-2 16,0-5-2-16,17-4 2 15,43-6-2-15,9-10-3 16,15-6-31-16,-9-13-43 16,-17-12-110-16,2-7-195 15</inkml:trace>
  <inkml:trace contextRef="#ctx0" brushRef="#br0" timeOffset="1269">1464 24 667 0,'0'0'137'0,"0"0"7"16,0 0-36-16,0 0 6 15,0 0-24-15,0 0-12 16,-4-17 6-16,4 17-17 16,0 0-18-16,0 0-6 15,0 0-6-15,0 0-9 16,0-3-4-16,0 3-13 0,0 0-1 15,0 0-2-15,0 0-4 16,16 0-2-16,22 12 2 16,17 20-4-16,22 19 12 15,-2 3-3-15,1 9-4 16,1 8-1-16,-14 6 2 16,-24 9-5-16,-39 11-1 15,-17 15-3-15,-139 19-77 16,-94 15-214-16,-64 8-1071 15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34.95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0 376 345 0,'0'0'374'0,"0"0"-250"16,0 0 16-16,0 0 5 15,0 0-37-15,0 0-30 16,-51 0 0-16,51 0-17 15,0 0-11-15,0 0-25 16,60 0-7-16,55 0-9 16,60 0 12-16,54 0 14 0,63 0-8 15,54-21-12 1,52-5-7-16,42 4 1 0,27-4-7 16,23 6-1-16,27 6 2 15,10 3 1-15,11-1 10 16,5-2-3-16,-3-6 3 15,-28-6 2-15,-45-1-12 16,-60 0 4-16,-52-2 2 16,-56 9 1-16,-55 2 3 15,-50 8 1-15,-52 6 1 16,-49 2-9-16,-40-1 3 16,-36 1-2-16,-12 2-2 15,-5-4 2-15,0 1-1 16,0 1 0-16,0-4-4 0,0 3-2 15,-11 0-1-15,-47 3-20 16,-30 0-41-16,-27 0-57 16,-22 12-148-16,-25 8-697 15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33.70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277 164 512 0,'0'0'220'16,"0"0"0"-16,0 0-37 15,0 0-21-15,0 0-37 16,0 0-21-16,0 0-37 16,-22-96-4-16,16 88-34 15,3 2 5-15,-4 0-7 16,-2 4 0-16,-4 2-10 16,7 0-4-16,3 0-6 15,-5 0-4-15,8 0-2 0,0 0 2 16,0 0-6-1,-8 0-3-15,-14 11 2 0,-6 21 4 16,-11 10 6-16,7 5-5 16,4 1-1-16,9 1 0 15,5 2 0-15,8-2 0 16,6-7 0-16,0-5-1 16,12-5-2-16,34-9 1 15,17-9-2-15,4-8-3 16,2-6 1-16,2 0 0 15,-5 0 6-15,-12-4 0 16,-6-12 3-16,-16-4 0 0,2-11 0 16,-8-7 1-1,-11-2-1-15,-7-8 1 0,-8-1 0 16,0 1 3-16,-17 2-4 16,-27 6-1-16,-5 11 2 15,13 15-3-15,3 0-1 16,11 8-1-16,0 3-5 15,6 3-5-15,10 0-19 16,-4 0-25-16,10 0-37 16,0 0-37-16,0 0-135 15,22 0-188-15</inkml:trace>
  <inkml:trace contextRef="#ctx0" brushRef="#br0" timeOffset="569">1294 166 525 0,'0'0'353'0,"0"0"-142"0,0 0-26 15,0 0-34-15,0 0-49 16,0 0-26-16,-16-60-34 16,4 60-16-16,-7 0-6 15,-3 0-7-15,-8 0-5 16,5 17-1-16,-10 9-5 15,4 11 2-15,-2 6-1 16,5 3 1-16,18 2-4 16,10-2 1-16,0-4-1 15,7-1-1-15,41-12 0 16,12-11 1-16,3-8-1 16,4-10 1-16,3 0 0 15,-3 0 7-15,2-23-4 16,-9-11 2-16,-18-7 3 0,-4-1 4 15,-19-4 4-15,-19-6-2 16,0 1-2-16,0-3-2 16,-22 8 3-16,-33 6-11 15,-17 8 8-15,-4 12-8 16,-10 6-2-16,4 9-6 16,2 5-2-16,-2 0-18 15,5 14-34-15,8 23-34 16,14 12-90-16,17-1-261 15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3:49.59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1449 42 717 0,'0'0'176'0,"0"0"-45"15,0 0-6-15,0 0 1 16,0 0-5-16,0 0-36 0,0 0-15 16,-25-37-25-16,19 37-4 15,3 0-8-15,3 0-9 16,-8 0-8-16,2 0 0 16,-16 0-9-16,-3 3 3 15,-10 16-9-15,-3 10 3 16,13 3-4-16,-8 8 0 15,5 5 2-15,6 7 2 16,6-1-2-16,7 3-2 16,9-2 1-16,0 0-1 15,15-3 2-15,39-14 0 16,7-5 0-16,-7-7 0 16,-7-14-2-16,5-7-1 0,-5-2-2 15,0 0 3-15,5 0 7 16,1-17-6-16,-7-4 0 15,-10-5 6-15,-3 1-5 16,-8-6 0-16,4-2 1 16,-7-5 9-16,-13 0-2 15,-3-4 3-15,-6-4-10 16,0 0 6-16,0 3 2 16,0 6-5-16,-28 14-4 15,-10 6 4-15,-9 8 2 16,-14 3-7-16,-9 6 0 15,-13 0-1-15,8 0 0 16,20 0-1-16,17 0 0 16,16 0-5-16,19 0-30 0,-10 4-60 15,13 13-61-15,0 6-196 16</inkml:trace>
  <inkml:trace contextRef="#ctx0" brushRef="#br0" timeOffset="18181">58 231 757 0,'0'0'214'0,"0"0"-79"16,0 0 2-16,0 0-34 15,0 0-5-15,0 0-35 16,0-26-6-16,0 26-9 0,0-3-13 15,0 3-15-15,0 0 17 16,0 0-18-16,0 0 5 16,0 0-4-16,0 0-13 15,0 0 12-15,0 0-19 16,0 0 2-16,-3 0-8 16,-3 23 6-16,-5 6 0 15,11 11 5-15,0 3-3 16,0-4-1-16,0-1-1 15,11-5 2-15,14-3 1 16,10-5-3-16,-4-1 0 16,7-8 2-16,7-4 0 15,-4-4-3-15,10-8 1 16,10 0 0-16,-4 0 6 0,4-12-4 16,5-12-1-16,-11-11 1 15,-11-2-2-15,-19-3 11 16,-12-6-3-16,-13 0-3 15,0 0 17-15,0 1-14 16,-57-1 1-16,-1 9 0 16,-8 5-6-16,2 12 2 15,4 8-5-15,0 12-1 16,-11 0-7-16,-4 0 2 16,7 24 5-16,8 10-19 15,21 3-55-15,20 3-19 16,19-3-110-16,0-14-331 15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4:08.85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91 60 816 0,'0'0'177'0,"0"0"29"15,0 0-24-15,0 0-67 16,0 0-4-16,0 0-43 15,0 0-28-15,-16-60 7 16,16 60-12-16,0 0 0 16,0 0-14-16,0 0-11 0,0 0 13 15,0 0-21-15,0 0 5 16,0 0-4-16,0 0-1 16,0 11-4-16,0 23 5 15,0 15-3-15,-9 9 11 16,3-1-8-16,6 2-3 15,0 1 2-15,0-5-1 16,0-4 6-16,0-5-7 16,0-6 0-16,0 4-9 15,6 4-18-15,-6 5-56 16,0 10-46-16,-66 9-156 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4:17.86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21 724 0,'0'0'202'0,"0"0"-42"16,0 0-11-16,0 0-26 16,0 0-28-16,0 0-20 15,0 0-5-15,44-21-22 0,-44 21-12 16,3 0 3-1,3 0-9-15,0 0 12 0,-6 0-11 16,7 0-15-16,-7 0 22 16,0 0-27-16,0 0 5 15,0 0-1-15,0 0-9 16,0 0-2-16,0 0-4 16,0 0 4-16,3 0-10 15,3 3 5-15,5 20-5 16,0 14 6-16,-8 14 7 15,5 6 0-15,3 6-7 16,-6 3 3-16,10 3 1 16,4-2-4-16,-3-6 0 0,-13-9-2 15,-3-9-20 1,0-9-73-16,-25-4-44 0,-41 11-197 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4:18.6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45 49 223 0,'0'0'313'0,"0"0"-191"0,0 0-8 15,0 0-38-15,0 0-11 16,0 0 15-16,-30-34-1 16,16 31 33-16,14 3 7 15,0-5-35-15,0 4 9 16,0 1-28-16,0-4-8 16,0 2 6-16,0 2-27 15,0 0 0-15,8 0-5 16,-8 0-9-16,0 0 4 15,6 0-13-15,-6 0-8 16,2 0 5-16,4 7-10 16,-6 35 0-16,8 12 6 15,-5 15 4-15,-3-4 3 16,11 1-12-16,0-3 1 0,5-7 4 16,3 2-6-1,-4-7 0-15,1-4-19 0,-10-8-38 16,-6-10-22-16,0-9-53 15,0-3-143-15,0-2-184 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4:23.84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709 301 588 0,'0'0'246'16,"0"0"-55"-16,0 0-72 15,0 0 23-15,0 0-43 0,0 0-19 16,-55-160-16-16,30 129-18 15,-10 3-7-15,-13-1 0 16,1 3-30-16,-13 9 10 16,-1 11-2-16,7 6-15 15,-12 3 0-15,2 49-2 16,4 22 0-16,5 29-1 16,17 11 6-16,16 12-5 15,13-3 0-15,9-12 3 16,0-19-5-16,19-21 2 15,42-28 0-15,5-21-1 16,3-12-4-16,2-10 5 16,-5 0-4-16,4-10 11 0,0-17-7 15,-9-11 0-15,-8-1 4 16,-8-8-1-16,-8-1 2 16,-4 5-5-16,-5 6 0 15,-5 14 7-15,-14 12-7 16,13 5 0-16,3 6-4 15,14 0-3-15,5 0 5 16,1 17-4-16,0 6 5 16,-14-3 1-16,-5-3-2 15,-4-5 2-15,-10-4-11 16,-9-5 5-16,4-3 6 16,-7 0 0-16,0 0 0 15,0 0 2-15,0 0 7 16,0-6-8-16,0-17 0 0,-44-3 5 15,-5 4-5 1,2 5-1-16,-4 5 0 0,7 4 3 16,5 8-9-16,1 0 6 15,4 2-9-15,-4 33 1 16,2 5 8-16,5 2 0 16,21-1-3-16,10-4 3 15,0-5-4-15,0-7-4 16,25-11 7-16,13-8-8 15,7-6 1-15,-4 0 0 16,-3 0 2-16,-2-3 5 16,-11-11-3-16,-3-4 4 0,-6-3 0 15,-3-7 10 1,-13 0-10-16,0 3 0 0,0-4 9 16,0 4-6-16,-13 1 13 15,-12 10-16-15,9 6 4 16,-3 5 6-16,16 3-10 15,-3 0 0-15,-2 11-7 16,8 27 1-16,0 10 5 16,0 3 1-16,14-2 0 15,27-12-1-15,10-5 1 16,-3-10 0-16,-10-11 2 16,-10-4-1-16,-12-7-1 0,-7 0-2 15,7 0 2-15,6 0 4 16,8-12-1-1,-8-10-3-15,0-4 2 0,-13-3 4 16,-2-4-1-16,-4-3-5 16,-3-4 0-16,0-3 3 15,0 3-3-15,0 6-1 16,0 9-1-16,0 10 4 16,0 10-1-16,0 5-1 15,0 0-6-15,19 0 4 16,12 5-15-16,13 18 17 15,11 0-3-15,-8 0 6 16,-1-3-6-16,-8-1 3 0,-13 2 0 16,-9-4-7-1,2-6 7-15,-18 1 0 0,4-10-2 16,-4 2 2-16,0-4-1 16,6 0 1-16,-6 0 0 15,6 0-5-15,-3 0 9 16,10 0-7-16,-4 0 3 15,15 0-4-15,7-13 1 16,-2-9 3-16,2-10 0 16,-1 2 1-16,-8-5 1 15,3 4-2-15,-19 8 0 16,0 8 1-16,-6 4 11 16,0 7-11-16,0 3 3 15,0 1 7-15,0 0-11 16,0 0 0-16,0 0 0 0,0 0 0 15,0 0-8-15,0 0 5 16,0 0 1-16,0 0-5 16,0 0 9-16,0 0-3 15,0 0 1-15,0 0 0 16,0 0 1-16,0 0-1 16,4 0 0-16,2 0 10 15,-6 0-8-15,0 0-2 16,0 0 8-16,0-6-3 15,0-3 5-15,0-2-10 16,0-4 0-16,0 1 1 16,0 6-1-16,0-1 0 15,0 4 0-15,0-1 4 16,0 6-3-16,0 0-1 0,0 0-4 16,0 0-2-16,-6 0-1 15,2 0 0-15,-8 13 0 16,-4 11 7-16,7-4-2 15,1 6 2-15,8-1 0 16,0-5 1-16,0 0-1 16,0-6-8-16,0-5 7 15,17-3-9-15,11-6 6 16,4 0-1-16,0 0 5 16,13 0-5-16,-14-15 5 15,1 4 0-15,-16 2 0 16,-10 7 5-16,-6 2-2 0,0 0-3 15,0 0 0-15,0 0-3 16,0 0 0-16,0 8-4 16,0 9-3-16,0 9 10 15,13 2-2-15,-4-8 2 16,7-8 0-16,1-4 0 16,-3-2 1-16,0-6-1 15,-5 0 0-15,-2 0 1 16,9 0-1-16,12 0 0 15,5-14 0-15,-3-12 11 16,3-2-8-16,-5-7-3 0,0 1 1 16,-9 0 4-1,0 6 1-15,-16 10-6 0,4 7 0 16,-7 11 3-16,0 0-3 16,0 0-1-16,0 0-2 15,0 17-12-15,0 8 13 16,0 8 1-16,0-8 1 15,28-2-1-15,5-12 1 16,5-2 0-16,-1-6 0 16,6-3 7-16,13 0-10 15,1-6 3-15,1-15 0 16,-17 2 9-16,3-4-8 16,-19-3 3-16,5-3-4 15,-8-5 0-15,-6 11 19 0,-10-2-12 16,-6 10-4-16,0 7 26 15,0 5-21-15,0 3-3 16,0 0-2-16,0 0-3 16,0 31-3-16,0 32-18 15,-13 17 21-15,-2 18 10 16,5-1-9-16,10 0-2 16,0 3 2-16,0 3-1 15,0-4 4-15,0 2-4 16,0-6 0-16,0-7 0 15,0-14 0-15,-17-5 0 16,-5-8 0-16,0-17 2 16,-6-9-4-16,-4-15 2 0,-12-8 0 15,-14-10 4-15,-19-2-2 16,-17 0 4-16,1-20-2 16,14-23-2-16,4-22 12 15,20-12-14-15,20-10 1 16,26-4 6-16,9 3-7 15,0-4-1-15,38 0-1 16,15-1-35-16,30-2-4 16,15 9-54-16,14 17-96 15,21 15-19-15,1 19-58 16,2 13-269-16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4:24.38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288 263 893 0,'0'0'190'16,"0"0"-53"-16,0 0 23 15,0 0-37-15,0 0-56 0,0 0-10 16,-113-82-18-16,99 76-2 16,9 3-21-16,5 3-4 15,-3 0-11-15,-14 15-1 16,-12 30-2-16,-2 23 0 15,-7 12 4-15,16 7 2 16,16 1-4-16,6-8 0 16,0-18-2-16,53-12 2 15,20-24-2-15,7-12 1 16,3-14 1-16,-1 0-3 16,-5-9 4-16,-21-22-1 15,1-15 16-15,-16-14-14 0,-8-23 3 16,-11-11 4-16,-22-8-6 15,0-2 7 1,-16 15-10-16,-48 15 0 0,-9 26 2 16,17 16-2-16,-5 23-5 15,1 9 5-15,5 0-16 16,1 46 5-16,10 17-52 16,16 14-63-16,25 9-90 15,3 3-154-15,0-5-418 16</inkml:trace>
  <inkml:trace contextRef="#ctx0" brushRef="#br0" timeOffset="420">901 404 813 0,'0'0'260'0,"0"0"-86"0,0 0 3 16,0 0-50-16,0 0-41 15,0 0-34-15,0-57-30 16,0 57 2-16,8 0-24 16,11 10-5-16,9 37 5 15,4 16 2-15,5 14 8 16,-2 5-7-16,-10-2-1 16,-1-10 6-16,-2-16-5 15,-7-18-3-15,1-15 3 0,-6-13-3 16,-4-8 3-16,-6 0-1 15,6 0-2-15,2 0 14 16,-6-14 14-16,10-29 1 16,-1-19-7-16,5-19-20 15,-4-5 7-15,4-5-9 16,-7 3 3-16,4 15 3 16,-3 28-6-16,-10 13-3 15,0 22-12-15,0 10-43 16,6 0 0-16,0 2-36 15,10 41-80-15,-7 14-1 16,4 6-123-16,-10 0-172 0</inkml:trace>
  <inkml:trace contextRef="#ctx0" brushRef="#br0" timeOffset="1072">1451 608 704 0,'0'0'166'0,"0"0"1"16,0 0-1-16,0 0-43 15,0 0-24-15,0 0-45 16,38-67-6-16,-22 41-27 16,6 0 5-16,-5-4 0 15,-1-3-1-15,-10 5-3 16,-6-1 12-16,0 3-17 16,0 6-2-16,-22 3 0 15,-11 6-13-15,-1 6 0 0,8 5-2 16,-2 0-10-16,3 0 9 15,3 19-3-15,6 24 4 16,2 15-2-16,14 9 4 16,0 8-2-16,6-6 0 15,40-15 0-15,-5-11 0 16,3-17 0-16,0-9 0 16,-5-9 1-16,8-8 0 15,-9 0-1-15,1 0 0 16,-7-5 0-16,-4-21 14 15,4-6-14-15,5-10 1 16,-7-7 2-16,-5-2 0 16,3-1 1-16,-2 12-4 0,-7 12 0 15,-4 10 0 1,-4 10 0-16,-11 8 0 0,0 0 0 16,5 0-3-16,-2 0-1 15,17 0 0-15,6 0 4 16,18 0-6-16,-5 0 6 15,-3 2 0-15,-3 16-1 16,-1 11-7-16,2 8 6 16,-15 9 1-16,0 5-2 15,-8-5-3-15,-2-3 6 16,-3-10 0-16,10-6 2 16,6-10 3-16,7-3-7 0,-4-2 2 15,11-7 0 1,5 1 3-16,9-6-3 15,27 0 0-15,30-11 0 0,8-24 0 16,-1-11-19-16,-35 3-58 16,-35 7-106-16,-36 7-172 15,-8 9-674-15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4:28.59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0 835 582 0,'0'0'183'0,"0"0"-47"16,0 0 25-16,0 0-53 16,0 0-37-16,0 0 2 15,0-77-28-15,0 77-30 16,0 14-14-16,8 37 8 15,30 27-9-15,-1 14 24 16,9-4-12-16,-2-14 8 16,-6-17-14-16,-7-19-5 0,-6-15 16 15,-1-15-17-15,-10-8 7 16,3 0 19-16,34-12 38 16,24-42 2-16,43-37-34 15,36-26-20-15,19-27 12 16,9-12-21-16,-14-8-2 15,-34-1 2-15,-24 10-1 16,-49 38-4-16,-23 43-22 16,-35 42-29-16,-3 32-18 15,0 23-146-15,0 37-126 16,0 29-232-16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3:44.39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158 6 943 0,'0'0'162'15,"0"0"-50"-15,0 0-19 16,0 0-29-16,0 0-34 15,0 0-21-15,-102 12-2 16,80 31 6-16,6 8-4 16,7 9 3-16,9 5-12 15,0-1 5-15,0-7-2 0,0-17-3 16,31-13-4 0,7-14 4-16,11-5 3 0,1-5 9 15,7-3-5-15,4 0-2 16,-1-16 9-16,-5-13-3 15,-19-3 20-15,-19-11-7 16,-4-6 12-16,-13-10-18 16,0-7-11-16,0 11-4 15,-16 10-3-15,-23 13-2 16,-11 15-9-16,-4 14-2 16,-10 3-1-16,-9 0-17 15,9 15-72-15,11 14-111 16,30 2-201-16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4:35.22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101 318 765 0,'0'0'142'0,"0"0"-22"0,0 0-7 16,0 0 3-16,0 0-33 16,0 0-5-16,-101-69-19 15,101 69-26-15,0 0-18 16,16 0-15-16,75-3 0 15,46-4-4-15,34 0 8 16,11-2 1-16,-20-3 0 16,-33 2-4-16,-36-2 6 15,-38 4-7-15,-33 2 2 16,-16 0 3-16,-6 0 1 16,0-5 8-16,0-6 18 15,0-6-20-15,-47-7-12 0,1 12 0 16,-1 3-4-16,-11 1 4 15,17 2 0-15,3 0 2 16,10 7 1-16,22-1-2 16,6 6 3-16,0 0 0 15,0 0-4-15,0 0-3 16,22 0-7-16,44 0 0 16,27 0 10-16,21 15 4 15,6 2-1-15,-8 6-2 16,-7-1 2-16,-20 7 7 15,-32 3-10-15,-39 5 1 16,-14 5-4-16,-70 1 2 16,-67 3-4-16,-22-3-36 0,8-3-37 15,27-5-50 1,53-4-137-16,49-8-154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4:19.08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0 336 936 0,'0'0'140'16,"0"0"-8"-16,0 0 8 15,0 0-29-15,0 0-67 16,0 0-15-16,-22-18-3 16,36 14-23-16,57 4 2 15,43 0 1-15,48 0-4 0,48 0 26 16,38 0-18-16,63 0-8 16,51 0 0-1,54-20 3-15,51 0-5 0,25-6 0 16,17 0 0-16,-10 1 4 15,2-9-2-15,-23 5 5 16,-35 0-7-16,-33-2-2 16,-51 1-23-16,-60 3-120 15,-76 10-189-15</inkml:trace>
  <inkml:trace contextRef="#ctx0" brushRef="#br1" timeOffset="13773">4761 517 758 0,'0'0'201'16,"0"0"-40"-16,0 0-10 15,0 0-28-15,0 0-27 16,0 0-34-16,-13-40-16 16,13 40 8-16,0 0-32 15,0 0-6-15,0 0-1 0,0 0-7 16,0 0-1-16,0 20-7 15,0 19 0-15,0 14 0 16,0 1 3-16,0-3-2 16,19 0-1-16,-9-8-22 15,-1-5-48-15,-9-7-86 16,0-5-200-16,0 0-379 16</inkml:trace>
  <inkml:trace contextRef="#ctx0" brushRef="#br1" timeOffset="14164">3582 803 569 0,'0'0'344'0,"0"0"-236"15,0 0-17-15,0 0-22 16,0 0-7-16,0 0-35 16,140-46-18-16,-86 46 8 15,0 0-17-15,-3 0 1 16,-13 17 0-16,-13 1 4 16,-11 4 1-16,-14 4-2 15,0 5-4-15,0 1 14 0,-52-1-14 16,-1 1 2-16,4-6 10 15,16-9-11-15,16-5-1 16,17-8 0-16,0 2-4 16,6 0 4-16,49 3 6 15,27-9-1-15,20 0-5 16,11 0-2-16,2 0-86 16,-23-15-163-16,-41 8-506 15</inkml:trace>
  <inkml:trace contextRef="#ctx0" brushRef="#br1" timeOffset="14687">2353 679 862 0,'0'0'195'0,"0"0"-52"16,0 0-24-1,0 0-21-15,0 0-41 0,0 0-15 16,-13-27-28-16,13 27-7 15,0 0-7-15,0 16-18 16,0 22 18-16,0 10 0 16,0 1 4-16,0-9 2 15,0 0-5-15,0-14-1 16,0-10 0-16,23-7 2 16,14-9-5-16,9 0 1 15,17-5 2-15,4-27 9 16,-7-5-6-16,-13 3 1 15,-31 8-1-15,-16 6-2 16,0 9 17-16,0 2-10 16,0 6 0-16,0 3 6 15,0 0-14-15,0 0-6 0,0 21-5 16,0 27 8-16,0 11 0 16,0 4 3-16,0-8-35 15,0-8-122-15,0-14-145 16,6-4-211-16</inkml:trace>
  <inkml:trace contextRef="#ctx0" brushRef="#br1" timeOffset="15266">1019 992 665 0,'0'0'232'15,"0"0"-109"-15,0 0-6 16,0 0-4-16,0 0-20 15,0 0-20-15,-32-152-26 16,10 140-6-16,13 7-2 0,-7-1-30 16,8 6-1-16,8 0-6 15,0 0-2-15,-5 0-8 16,-4 15-6-16,-7 19 14 16,2 3 1-16,14 0 0 15,0 0-1-15,16 1 0 16,45-2 4-16,16 1-2 15,-2-2-2-15,9-3 0 16,-24-7 3-16,-23-5-3 16,-15-3 0-16,-18-5-1 15,-4-1-1-15,0-3 1 16,-4-2-2-16,-46 3 3 16,-11-2 10-16,-8-7-9 15,4 0 1-15,6 0 0 0,8-16 3 16,18-6-2-16,19-7-3 15,14-3-1-15,0-7-3 16,22-10 2-16,77-9-3 16,30-7-9-16,23-4-65 15,-2 12-46-15,-29 17-77 16,-52 20-87-16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4:35.5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0 484 1193 0,'0'0'166'0,"0"0"-38"0,0 0-28 15,0 0-29-15,0 0-47 16,0 0-17-16,11 23 0 16,17 20 9-16,4 8 2 15,-7 3-11-15,-3 1-2 16,-5 4-2-16,-4 2-3 16,-4-4-11-16,-3-6-38 15,1-11-78-15,-7-6-139 16,0-7-181-16</inkml:trace>
  <inkml:trace contextRef="#ctx0" brushRef="#br0" timeOffset="375">500 507 843 0,'0'0'201'15,"0"0"-17"-15,0 0-34 16,0 0-31-16,0 0-79 16,0 0-32-16,12-49 2 15,45 49-3-15,20 0 8 16,5 0 2-16,-15 11-15 16,-13 27 1-16,-15 5 0 15,-36 11 2-15,-3 6 5 0,-23 6-6 16,-50-3 7-16,-24-9-2 15,13-12-9 1,20-12 9-16,26-16-7 0,20-9-2 16,18-2 2-16,0-3-1 15,0 0 0-15,22 0-1 16,45 0 0-16,24 0 11 16,46 0-9-16,19-20-2 15,25-3-19-15,-18 6-78 16,-28 6-158-16,-49 8-399 15</inkml:trace>
  <inkml:trace contextRef="#ctx0" brushRef="#br0" timeOffset="2803">1679 818 662 0,'0'0'276'0,"0"0"-166"16,0 0 38-16,0 0-2 16,0 0-40-16,0 0-50 15,34-40 0-15,-31 40-5 16,-3 0-13-16,0 0-8 15,0 0-5-15,0 0-11 16,0 0-14-16,13 15-3 16,3 24 2-16,6 16 1 0,17 19 4 15,-1 0-3 1,6-2 7-16,3-14-7 0,-2-19 5 16,-4-22-6-16,-3-11-1 15,6-6 1-15,17-12 3 16,26-45-2-16,34-32 32 15,30-33-19-15,33-36-4 16,45-18-6-16,16-11-4 16,-17 13-33-16,-37 28-84 15,-58 40-237-15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8:12.042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410 749 467 0,'0'0'113'16,"0"0"-36"-16,0 0 16 15,0 0 17-15,0 0-57 16,0 0 4-16,-101-34-19 15,73 31-2-15,3 1 17 16,-5-2-16-16,8 2 1 0,0-2-1 16,0 2-5-16,6 0-5 15,7-2-2-15,3 2-19 16,6 2-2-16,0 0-2 16,0 0 4-16,0 0-6 15,0 0-4-15,6 0 3 16,54 0 1-16,48 0 1 15,89-4 9-15,89 2-7 16,102-1 6-16,79-3-2 16,53-1 0-16,30 3-2 15,-29-2 4-15,-32-2-5 16,-64-1-4-16,-71 3 0 0,-60 0 0 16,-61 1 3-16,-43 5 1 15,-44 0-3-15,-47 0 1 16,-30 0 2-16,-39 0-4 15,-22 0 0-15,-8 0-2 16,0 0 3-16,0 0-2 16,-53 0 1-16,-45 0 0 15,-34-6 7-15,-19 0-6 16,-6-5 0-16,15 2 1 16,9 1 0-16,-17 5-2 15,-5 3-6-15,-26 0-1 16,-4 0-10-16,-5 0-2 15,28 0 1-15,25 0 12 0,38 0 3 16,39 0 3 0,22 0 1-16,29 0-1 0,9 0 0 15,0 0 1-15,0 0-1 16,0 0-1-16,0 0 0 16,0 0-8-16,60 0-1 15,58 0 10-15,62 0 1 16,72-2 2-16,31-13-3 15,-8 1 6-15,-20-1-4 16,-51 4 0-16,-58 2 0 16,-55 6-2-16,-47 0 3 15,-28 3-3-15,-16 0-3 0,0 0 3 16,0 0 2 0,-16 0-2-16,-59 0 1 0,-46 0 2 15,-38 3 4-15,-9 6-6 16,12-6 1-16,4-1-2 15,21 4 0-15,23-3 0 16,20-3 6-16,33 3-5 16,26-3-1-16,26 0 1 15,3 0-1-15,0 0-4 16,22 0-3-16,58 0 4 16,48 0 3-16,27 0 6 15,13 0-3-15,-15 0 0 16,-10 0-3-16,-6-3 0 15,9-3 0-15,16 1 3 16,6 5-3-16,-16 0 0 0,-21 0 0 16,-33 0 1-1,-34 0-1-15,-30 0 0 0,-24 0-2 16,-4 0 4-16,-6 0-1 16,0 0-1-16,0 0 4 15,16 0-2-15,50 0-2 16,58 0 0-16,60 0 0 15,46 0 1-15,15 0 1 16,-11 0 1-16,-17 0 1 16,-17-6-4-16,-10 3 0 0,-8-3 0 15,-6 0 0 1,6 3 0-16,2 1-1 0,-6 2 1 16,-10 0 2-16,-9 0-1 15,-22 0 1-15,-23 0-1 16,-13 0-1-16,-18 0 0 15,-23 0 0-15,-14 0 0 16,-31 0 2-16,-11 0 0 16,2 0-2-16,-6 0 0 15,0 0 5-15,0 0-5 16,0 0 0-16,0 0 0 16,0 0 0-16,0 0 1 15,0 0-2-15,0 0 2 16,0 0 1-16,0 0 5 15,0 0-6-15,0 0 7 16,0 0-1-16,0 0 3 16,0 0-1-16,0 0 1 0,0 0-5 15,0 0 3-15,0 0-7 16,16 0-1-16,37 0-2 16,24 0 2-16,11 2 5 15,-11 5-5-15,-22-2 5 16,-24-5-4-16,-9 3-1 15,-12-3 2-15,-4 3-1 16,-6-3 1-16,0 0-2 16,0 0 1-16,0 0 1 15,0 0-1-15,0 0-2 0,0 0 2 16,0 0 2-16,0 0 0 16,0 3 1-16,-47 0-2 15,-74 2-2-15,-80 4 15 16,-81 3-9-16,-74-2-3 15,-44 5 0-15,-48-1 0 16,-28 1 0-16,-14-1-3 16,1 3-1-16,16 0-1 15,44-5 2-15,64-4-1 16,98-2 5-16,114-6-4 16,84 0 2-16,63 3-2 15,6 0-4-15,50-1-7 16,106 2 8-16,126-4 3 15,121 0 9-15,97 0-9 16,77-15 5-16,20-2-4 0,-9 0 0 16,-28 0 0-16,-81 5-2 15,-88 4 0-15,-92 8 1 16,-80 0-1-16,-73 0 1 16,-47 0 0-16,-46 8 2 15,-28-2-2-15,-12 0 0 16,-10-3 0-16,-3-1-2 15,0 2 2-15,0-4-2 16,0 0 1-16,0 5-5 16,-47-1 3-16,-52 15 3 15,-57 1 8-15,-69-1-3 16,-73-1-4-16,-84-4 4 0,-85-5-1 16,-82-1-2-16,-32-2-2 15,-10-3 0-15,12 8 0 16,65-2-1-16,79 0-2 15,102-3 3-15,116-4 0 16,102-2 1-16,71 0 1 16,44 0-2-16,0 0 0 15,61 0-10-15,101 0 9 16,118 0 1-16,132 0 6 16,100-14-6-16,79 0 2 15,27-1 0-15,-7 4 2 16,-40 0-4-16,-81 2-4 15,-100 3 3-15,-100 6 0 0,-97 0 1 16,-81 0 0-16,-64 0-2 16,-40 0 1-16,-8 0 0 15,0 0-1-15,-75 0-4 16,-103 11 6-16,-127 15 10 16,-118 3 0-16,-122-9-5 15,-76 3-2-15,-52-4-1 16,-45 2-2-16,12-1-1 15,49 0-2-15,110-10 3 16,173-1 1-16,165-5 6 16,126-2-4-16,73-2-3 15,10 0-1-15,33 4-9 16,140-4 2-16,152 0 8 16,177 0 5-16,139-6-2 0,81-12-3 15,40 4 2-15,-22-9 7 16,-45 1-9-16,-104-2-2 15,-116 7 1-15,-133 7 0 16,-120 6 1-16,-101 4 1 16,-61 0 3-16,-49 0-4 15,-11 0 0-15,0 0 0 16,-115 0 0-16,-97 4 6 16,-120 14 13-16,-125 8-13 15,-93 3 2-15,-91 3-6 16,-70 2 0-16,-45 4-2 15,6-1-3-15,54-3 3 16,108-6 1-16,149-8 4 0,144-8-3 16,120-2 0-16,90-9-2 15,62 2 0-15,18-3 0 16,5 0 0-16,57 0-3 16,152 0 1-16,188 0 2 15,204-20 6-15,142-3-2 16,67 6-4-16,-22 3 3 15,-86 2-1-15,-114-2 2 16,-128-1-4-16,-126 7 0 16,-103 0 0-16,-77 4 0 15,-66 2 0-15,-63 2-1 16,-25 0 1-16,0 0 0 0,-44 0-5 16,-127 0 5-16,-125 12 0 15,-127 7 3-15,-105 5 4 16,-58-4-3-16,-49 2-3 15,-24 9-1-15,27 1-3 16,57-3 0-16,96-7 4 16,126-4-1-16,130-10 2 15,113-5 0-15,77 0-2 16,33-3-2-16,0 3 1 16,33 2-4-16,126 4-3 15,132-3 8-15,180-3 4 16,125-3-1-16,63 0-2 15,4-3-1-15,-66-12 0 16,-100 1 7-16,-107-1-7 0,-114 8 0 16,-79 1-1-16,-66 6 3 15,-48 0-7-15,-42 0 5 16,-26 0 0-16,-15-3-2 16,0 1 2-16,-64 2-2 15,-132 0-14-15,-119 5 16 16,-142 21 10-16,-86-1-10 15,-60-2 2-15,-46-3-4 16,10 3-2-16,1-3 4 16,72 6 0-16,90-9 3 15,111 6 4-15,126-6-7 0,103-3 0 16,82-3-5 0,42-2 5-16,12 2-2 0,37 7-5 15,78 5 7-15,82-3 8 16,117-12-8-16,153-8 0 15,143 0-1-15,99-6 8 16,12-14-7-16,-29 0 2 16,-73 0 0-16,-105 1-1 15,-77 4-1-15,-104 1 0 16,-95 5 0-16,-76 7 0 16,-70-2 0-16,-54 4 0 15,-38 0 1-15,0 0-4 16,-102 0 3-16,-120 26 0 15,-121 11-2-15,-130 1 4 16,-61-4 3-16,-18-9-5 0,-14 4 7 16,32-3-11-16,45-4 4 15,54 4 0-15,60-6-2 16,64 3 3-16,57-5-1 16,48-3 0-16,58-2 5 15,54-7-1-15,59-3-4 16,35-3 0-16,0 0-7 15,69 0 7-15,117 0-1 16,134-6-3-16,130-11 8 16,107-3-3-16,34 0-1 15,-10 0 0-15,-37-3 4 16,-71 5 3-16,-64-1-9 0,-62 1 2 16,-53 4 0-16,-49 0-2 15,-37 8 2-15,-40 0 0 16,-44 6-3-16,-42 0 5 15,-44 0-2-15,-21 0 0 16,-17 0 3-16,0 0-7 16,-121 0-5-16,-93 26 9 15,-100 11 8-15,-98-3-6 16,-85-5 4-16,-39 0-1 16,-58-6-4-16,-19 0-2 15,3 5-1-15,13 1 2 16,59 3 5-16,81-4-2 15,124-5-3-15,139-10 13 0,105-6-12 16,85-5 8-16,36 2-9 16,147-4-2-16,148 0 2 15,178-15 1-15,149-19-1 16,89-1 0-16,23 4 2 16,-51 2 8-16,-118 9-10 15,-114 6 1-15,-103 4-5 16,-91 3 4-16,-59 4 0 15,-75 3-3-15,-62 0 7 16,-49 0-4-16,-31 0 0 16,-13 0-1-16,-22 0-8 15,-128 0 2-15,-95 20 7 0,-123 6 10 16,-111-4-9-16,-81 2 11 16,-53 5-12-16,-41 1 1 15,32 8-10-15,59-4 9 16,102 0 0-16,111-2 2 15,106 2 1-15,73-3-4 16,66-7 1-16,56-10 0 16,49-5-4-16,58-7 3 15,148-2-7-15,143 0 8 16,148-22 0-16,110-21 3 16,40 6-3-16,-12 2 0 15,-72 12 3-15,-125 9 3 16,-95 5-12-16,-91 3 4 15,-68 1 2-15,-48 2 2 16,-37 1-2-16,-42-2 0 0,-35-2-1 16,-22 6 2-16,0 0-2 15,-76 0-3-15,-109 6-1 16,-123 23 5-16,-145 11 4 16,-94 3 3-16,-91-1-7 15,-36 5-1-15,32-5 0 16,100-7 0-16,144-7 1 15,166-10 3-15,128-7-3 16,82-5-4-16,28-1 4 16,187-5-17-16,179 0 17 15,200-14 3-15,133-23 0 16,58-1-1-16,-46 8 4 0,-87 4-6 16,-91 14-1-1,-100 6 0-15,-73 6 0 0,-78 0 1 16,-78 0 0-16,-67 0 7 15,-67 3 2-15,-51 3-5 16,-25-3 1-16,0 0-5 16,-38 8-1-16,-86 3 1 15,-76 9 19-15,-111 3-11 16,-80 0 4-16,-82 0-10 16,-76-1-1-16,-50 0 6 15,-25 4-7-15,14 3-1 16,73-3-2-16,95-1 3 15,143-8-3-15,125-5 5 0,103-10-3 16,55 1 1 0,16-2-5-16,0 6-4 0,30 2 4 15,71-4-1-15,111-2 6 16,126-6 0-16,135 0 3 16,140-12 2-16,80-19-5 15,-11-1 6-15,-46 0-6 16,-102 5-2-16,-122 7-1 15,-101 5 3-15,-94 9 1 16,-90 3 1-16,-70 3-2 16,-44 0 0-16,-13 0 0 15,-142 3-10-15,-141 23 9 16,-154 9 1-16,-137-1 1 16,-116-3 2-16,-59-2 3 0,-20-3-6 15,49 0-4-15,118-1 4 16,180-5 0-16,177-6 1 15,137-8 5-15,89-3-6 16,19 0-6-16,52 3 1 16,100-6 5-16,102 0 0 15,134 0 4-15,110-14-1 16,80-16-2-16,64 2 6 16,-20 3-4-16,-34 5-3 15,-77 8 0-15,-107 9-3 16,-96 3 2-16,-85 0 1 15,-80 0 1-15,-51 0-1 16,-44 0 0-16,-20 6 0 0,-21-3-2 16,-7 3 2-16,-13 4-7 15,-117 10 7-15,-93 9 2 16,-123 3 1-16,-96-1 1 16,-97-8-3-16,-52-3 6 15,-22-5-7-15,12-4 0 16,86-3-2-16,122-5 1 15,148 0 1-15,136-3-1 16,109 6 1-16,52 2-6 16,170-4-4-16,147-4 10 15,126 0 5-15,71 0 0 16,-17-27 0-16,-67 6-1 0,-56-3-4 16,-63 4-5-16,-42 0 5 15,-26 2-2-15,-41 4 2 16,-63 3 0-16,-68 2 2 15,-49 6 0-15,-58 3-1 16,-16 0-1-16,0 0-1 16,-45 0 1-16,-91 0 0 15,-59 0 2-15,-61 0 0 16,-21 0 0-16,10 0 3 16,32-14-3-16,50-3-1 15,69 0-1-15,64 9 0 16,52-7-1-16,45-5 1 15,117-12-10-15,60-7 4 0,45 2 1 16,-6 2 2-16,-33 10 2 16,-30-4-1-16,-30 6 2 15,-23 0-1-15,-13 3 1 16,-28 3 3-16,-18-3-3 16,-17 8 0-16,-9 1 0 15,-5 2 3-15,-11 4-2 16,-14 2-1-16,-11 0 0 15,-13 3 0-15,-6-3 2 16,0 0-2-16,-6 3-1 16,-71-3-6-16,-47 3 7 15,-38 0 0-15,-22 0 3 16,3-2-3-16,35-1 0 16,37-1-2-16,43 2 2 0,43-1 0 15,23 3 0-15,0-3 0 16,28-5-13-16,65-10 10 15,37-4 3-15,45-5 0 16,-7 0 1-16,-14 1-2 16,-38 2 3-16,-34 4-1 15,-27 6 3-15,-27 1-2 16,-12 1 4-16,-8 3 0 16,-8 0-1-16,0 3 1 15,0 1-2-15,0-4-1 16,-20 1-3-16,-59-1 1 15,-42 3-3-15,-47-2 2 16,-10 2-1-16,10-2 1 0,40-1-1 16,58 4 1-16,48 5 3 15,22 0-3-15,0-4-4 16,31-4-7-16,68-9 1 16,44-6 10-16,41-2-3 15,-6-9 1-15,-2-1-2 16,-33 0 0-16,-27-5 4 15,-23 9 1-15,-27 5 0 16,-28 9-1-16,-21 8 0 16,-17 4 1-16,0-1 2 15,0 0 0-15,-39-2-3 16,-46 2-3-16,-58-2-1 0,-32 4 2 16,-18 2 0-16,8-2 2 15,32 2 1-15,54-4 1 16,49 0 0-16,34 4-2 15,16-4-2-15,0 0 1 16,13-8 2-16,62-9 0 16,27-11-1-16,19-1-1 15,-19 7 1-15,-20-1 0 16,-27 9 0-16,-23 3 2 16,-14 3-1-16,-18 5 0 15,0-2-1-15,0 2 1 16,-34-2-1-16,-52 2-1 15,-34 6-1-15,-17 3 1 16,-12 0 1-16,6 0-1 0,22 12 1 16,6-1-1-16,13-2 1 15,4-6 1-15,15-1 0 16,20-2-1-16,32 0 0 16,18 0 0-16,13 0 0 15,0 0 0-15,0 0-4 16,-33 0-8-16,-36 0-35 15,-52 0-19-15,-41 0 26 16,-36 0 3-16,-30 0 14 16,-33 0 9-16,-11 0 11 15,-4-5 3-15,5-1-4 16,7 3 3-16,0 3 0 16,-8 0 0-16,-17 0 1 0,-10 0 0 15,10 0 0-15,19 3 4 16,26 0 2-16,43-3 4 15,52 0 1-15,34 0-4 16,46 0-2-16,15 0 3 16,10 0 0-16,24-9-2 15,1 7 2-15,16-2 6 16,3-2 11-16,0 4-13 16,0-4-11-16,31-5 0 15,40 1 0-15,20-9-1 16,14 5-1-16,-12 5 0 0,-24 1 1 15,-17 2-1 1,-36 6 1-16,-16 0 0 0,0 0 0 16,-22 0 0-16,-77 0-1 15,-54 0 1-15,-48 0 2 16,-27 0 3-16,-23 0-3 16,-18 14-2-16,-11 9 2 15,3 3-2-15,10 2-1 16,22 8-3-16,30-9 3 15,24-4 1-15,33-5 0 16,56-7 1-16,48-1 2 16,35-5-3-16,19 0 3 15,0-5-3-15,22 0-1 16,38 0 0-16,11 0-2 0,4 0 3 16,-20 0 0-16,-20 0 5 15,-26 0-4-15,-9 0 0 16,0 0 2-16,0 0-3 15,0 0-1-15,-39 0 1 16,1 0 0-16,1 0 1 16,-8-2-2-16,20-1 1 15,-14-2 0-15,-8 5 4 16,-19 0-4-16,-33 0-2 16,-38 0 2-16,-25 0 2 15,-34 0-1-15,1 10-1 16,-2-10-2-16,29 0 2 15,44 0 1-15,42 0 0 0,37-5 1 16,29 0-2-16,16 0 4 16,0 0-4-16,6-3 0 15,71-4-5-15,44-5 4 16,50-4 1-16,48 0-1 16,20 0 2-16,17-2 0 15,8 6 0-15,-12-3-1 16,-7 2 1-16,-27 4 0 15,-34-2-1-15,-44 4 1 16,-58 0 0-16,-52 7 1 16,-30 5-2-16,-8 0 1 15,-99 0 1-15,-67 0 1 16,-87 0-3-16,-35 5-3 0,-9 7 3 16,19 0 0-16,27-4 1 15,17-2-1-15,31-1 0 16,32-2 1-16,39 0 0 15,41-3-1-15,44 0 3 16,39 0-2-16,16 0 0 16,0 0 2-16,0 0-3 15,102-9-3-15,73-11 3 16,79-5 2-16,67-1-2 16,16 0 0-16,-20 6 0 15,-62 6 0-15,-87 5 3 16,-75 1-2-16,-65 8 1 15,-28 0 0-15,0-4-1 16,-77 2 0-16,-69-5-2 0,-51 6 0 16,-31 1-5-16,-11 0 6 15,21 0-1-15,26 0 3 16,40 0-2-16,57 0 0 16,44 0 2-16,41 0-3 15,10 0 1-15,0 0-3 16,38 0-22-16,55 10-64 15,37 9-78-15,10-12-303 16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18:34.06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307 123 51 0,'0'0'618'0,"0"0"-516"0,0 0 13 15,0 0 6-15,0 0-54 16,0 0-12-16,-70-65-29 16,96 65-18-16,56 0 12 15,64 0-1-15,73 0 27 16,81 0 8-16,58 0-9 16,59 0-14-16,15-6-4 15,-17 6-15-15,-5 0-4 16,-29 0 4-16,-28 0-9 15,-38 0 2-15,-48 6-5 16,-61-4 9-16,-38 1 3 16,-25 3 3-16,-19-3-3 0,-15-1 0 15,-2 5-4-15,-2-5 4 16,-6 4-5-16,-8-6-1 16,-11 3-2-16,-7-3-1 15,-26 0 0-15,-14 0 1 16,-21 0-4-16,-5 0 5 15,-7 0-1-15,0 0-4 16,0 0 3-16,-83 0 5 16,-54 0-8-16,-79 0-3 15,-57 0-3-15,-57 3-2 16,-46 5 5-16,-20 9-2 16,8 0 4-16,45 1-1 15,82 1-1-15,87-4 2 0,79-6-1 16,44-4 1-1,41-5-2-15,10 0-5 0,0 0 8 16,0 0-7-16,0 0 7 16,16 0-2-16,76 0-5 15,99 0 7-15,117 0 6 16,102-3-4-16,35-17 3 16,-4-2-5-16,-57 1 0 15,-57 1-4-15,-60 0 6 16,-53 6-2-16,-66 0 3 15,-49 5-1-15,-49 7 1 16,-23-2 2-16,-27 4 5 16,0 0 5-16,0-2-4 0,0-4-3 15,-41-2 1-15,-36-1-6 16,-50 4-3-16,-42 5-1 16,-30 0 1-16,-31 0 0 15,-21 0 1-15,-15 0-1 16,-11 8 0-16,23 3 4 15,18 4-2-15,52-7-2 16,55 3-3-16,52 1 2 16,39-6 1-16,32 0 0 15,6-4-9-15,0 1 2 16,0 0-2-16,32-1-5 16,40 4 14-16,37-3 1 15,54-3 1-15,38 0-2 16,32 0-1-16,12 0-2 0,-11-11-4 15,-23-3 0 1,-30 2 6-16,-57 3 1 0,-49 1-1 16,-45 5 1-16,-30 0 1 15,0 3-1-15,-93 0-3 16,-81 0 1-16,-71 3 1 16,-45 17 1-16,-33 3 0 15,-28 3 1-15,-1 6 1 16,-19-2-4-16,3 11 0 15,-1-6 2-15,13-5 0 16,42 2 0-16,69-12 1 16,70-6-1-16,83-2 4 0,60-9-4 15,32 3 0 1,0 4-14-16,54 2 10 0,67 0 4 16,63-7 18-16,89-5-3 15,73 0-4-15,52-3 0 16,21-19-8-16,4-7-1 15,-42 1 1-15,-45 4-1 16,-59 2 0-16,-67 10-1 16,-62 3 0-16,-27 4 5 15,-44 5-2-15,-30 0-2 16,-25 0 0-16,-15 0-1 16,-7 0 1-16,0 0-2 15,0 0 0-15,-98 0 0 0,-64 0 6 16,-77 23-5-1,-66 6 0-15,-31-1 4 0,-35 3-4 16,2 5-2-16,-7-3 1 16,5 1-3-16,19-5 3 15,14-7 0-15,50-7 0 16,40-9 1-16,34-1-1 16,18-2 1-16,21 3 0 15,13-3-1-15,26 2 0 16,49-1 0-16,43-1 0 15,44-1 0-15,36 1-3 16,96 0-15-16,76 2 18 0,81-5 2 16,54 0-2-1,37 0 1-15,21-8-1 0,-7-15 2 16,-10 1 1-16,13-4-1 16,-10 0-2-16,-33 3 3 15,-57 0-3-15,-67 9 1 16,-75 2-1-16,-56 8 4 15,-39-3-3-15,-32 4-1 16,-28 1 1-16,0-2-1 16,-28 4 1-16,-96 0-1 15,-82 0-4-15,-93 0-11 16,-59 16 13-16,-15 0 0 16,8-2-4-16,29 3 5 15,34-5-2-15,22 0 3 16,26-7 0-16,-4 3 0 0,-5 4 2 15,-19 0-2-15,2 2 1 16,63 3-1-16,75-9 0 16,94 1 1-16,48 0-1 15,108-4-17-15,92 1 17 16,102-6 2-16,73 0-1 16,42-3 1-16,31-20 0 15,-19 1 0-15,-11 2-1 16,-27-1 5-16,-23 1-3 15,-25 0 3-15,-44 3-6 16,-42 0 4-16,-44 4-3 16,-34 3 1-16,-44 2-1 0,-42-1 1 15,-40 6 0-15,-37 1-2 16,-8-2 1-16,-8 2 0 16,0-1 0-16,0 3-1 15,-8-3 1-15,-52 3 0 16,-42 0-1-16,-18 0-3 15,-16 0 3-15,5 6-2 16,14 2-4-16,2 4-2 16,17-6 8-16,9 2-7 15,35-4 7-15,23-2 0 16,23-2 0-16,8 0-1 16,45 2-7-16,98-2-5 15,79 0 10-15,55 0 3 0,22-20 0 16,-32 0 0-1,-83 3-1-15,-76 9 3 0,-64 5-2 16,-44 3 2-16,0 0 4 16,0 0-3-16,-44 0 1 15,-25 0-4-15,-8 0 2 16,0 0-1-16,17 0-1 16,5 0 0-16,2 6-1 15,5-1 1-15,3 4 0 16,15-3 0-16,22-4-1 15,8 2-3-15,0-2-3 16,0 1 4-16,46 0 3 16,1-1 2-16,19-2-1 15,14 0 0-15,19 0-1 0,-1 0 1 16,7 0-1-16,-3 0 1 16,5 0-1-16,8 0 1 15,-7 0 2-15,-12 0-3 16,-39 0 1-16,-35 0-1 15,-22 0-1-15,0 0 1 16,-38 6-4-16,-55 12 2 16,-37 7 2-16,-23 1 1 15,1 0 0-15,6-3-1 16,6-7 5-16,6 2-5 16,18-1-1-16,17-9 1 15,31 1 0-15,37-3 1 16,28-6-1-16,3 0 0 0,0 0 0 15,17 0-2 1,52 0-2-16,22 0 4 0,30 0 4 16,-3 0-4-16,-6-17 2 15,-27 2-1-15,-37 7 0 16,-26 2-1-16,-22 4 1 16,0-2 4-16,0 2-2 15,-53-2-3-15,-46 4-3 16,-38 0 1-16,-31 4 2 15,-24 13-1-15,-23 3 2 16,-24 6-1-16,-39-1 6 16,-46 1-5-16,-25-4 1 0,-14 2-2 15,-2-10-2-15,15 1-2 16,48-7 3-16,36 0 1 16,62 1 1-16,51 0-1 15,45 2 2-15,32-6-2 16,34 1 0-16,14 0 0 15,23-3 0-15,5 0-2 16,0 0-1-16,0 0 3 16,0 1 0-16,0-4 0 15,0 0 1-15,0 0 0 16,0 0-2-16,0 0-1 16,72 1-4-16,62 5 6 15,84 0 6-15,75-6-5 0,73 0 1 16,46-12 1-16,11-19 1 15,-43-3-2-15,-58-1-2 16,-78 7-1-16,-68 8 1 16,-69 8 1-16,-46 7 0 15,-45 2-2-15,-16 3 1 16,0 0-3-16,-109 3 3 16,-81 34 0-16,-77 6 1 15,-41 3-1-15,-13-8 3 16,10-3-3-16,12 1-1 15,16-5-4-15,1-3 5 16,-11 1 0-16,-12-3 0 16,-12-7 0-16,31-1 0 15,50-10 1-15,85-6 0 0,74-2 1 16,67 0-2-16,10 0 0 16,10 0-7-16,81 0-1 15,46 0 8-15,61 0 0 16,47 0 4-16,40 0-3 15,43-2-1-15,21-9 0 16,13-4 6-16,4 1-6 16,-8-1 0-16,-37 1 2 15,-54-3-2-15,-77 3 0 16,-88 2 1-16,-57 7-1 16,-39 5-1-16,-6-3 1 15,-29-3 4-15,-57 4-4 16,-79 2 0-16,-41 0-2 0,-17 0 1 15,1 13 0-15,54 2-1 16,31-3 2-16,29 2-4 16,26-2 4-16,2-1 1 15,-8 6-1-15,-30 1 0 16,-25-2-1-16,-16 2 1 16,-9-9 0-16,0 1 0 15,20-7-1-15,25-3 1 16,47 0 1-16,41 0 1 15,35 0-1-15,0 0-1 16,96 0-12-16,81 0 12 16,100 0 0-16,72 0 1 0,58-3-1 15,41-20 3 1,-25-2-3-16,-43-4-1 0,-59 4 0 16,-67 4-1-16,-35 7 2 15,-27 2 0-15,-24 4 1 16,-22 0-1-16,-26 2 1 15,-28-1 0-15,-22 6 0 16,-17 1 0-16,-20 0 0 16,-11 0 2-16,-6 0-2 15,-3 0-2-15,2 0 2 16,-4 0-1-16,-11 0 0 16,0 0-1-16,0 0 1 15,-33 0-1-15,-91 0 4 16,-79 0-6-16,-58 14-4 0,-44-3-4 15,-25 0 2-15,-28-5-1 16,-30 0 7 0,-9 5 1-16,3-2 2 0,7 0-2 15,27-1 2-15,33 0-1 16,35-3 1-16,56 2 2 16,74-4 2-16,61-3 0 15,45 0-2-15,45 0 3 16,11 0-5-16,0 0 0 15,0 0 0-15,0 0 0 16,0 0 1-16,0 0-1 0,0 0 3 16,61 0 4-1,70 0-3-15,113 0 6 0,137 0-2 16,92-6-8-16,64 1 2 16,0-5-1-16,-64 0 4 15,-59-8-5-15,-81 1-4 16,-63-3 3-16,-45 6 2 15,-57 0-1-15,-37 3 0 16,-45 4 1-16,-20 4 0 16,-9 3-1-16,1 0 1 15,19 0-1-15,8 0 3 16,1 0-3-16,2 0 0 16,-17 0 0-16,-24 0 5 15,-12 0-5-15,-26 0 2 16,-9 0-2-16,0 0 0 0,0 0 0 15,-22 0 1-15,-53 0 1 16,-40 0 1-16,-25 0-3 16,-12 0 2-16,-10 6-4 15,-13 3 6-15,-10-3-6 16,-21 0 2-16,-13-1 0 16,6 4 5-16,7-7-5 15,-11 1 2-15,5 0-2 16,4 0 0-16,32-1 3 15,39-2-3-15,32 7-2 16,45-7 0-16,21 0 0 16,23 0 2-16,16 0 0 15,0 5 0-15,0 1-9 0,35 0 0 16,20 2 9-16,5-2 1 16,4-6-1-16,-11 0 1 15,-8 0 0-15,-30 0 3 16,-15 0-4-16,0 0 3 15,0 0-3-15,-31-6-1 16,-45-5-2-16,-29 2 2 16,-19-3-4-16,-35 4 1 15,-9 3 4-15,-16-1-1 16,-8 6 0-16,-7-3-1 16,-4-1 2-16,-8 3 0 15,-7 1 0-15,10-6 1 16,32 2-1-16,49-1 1 15,56-1 1-15,46 3-2 0,12 0 0 16,13 1 0-16,0 2 0 16,0-3 0-16,0 3-1 15,-9 0 0-15,-21 0 0 16,-6 0 1-16,-13 0 0 16,-1 0 0-16,-8 0 0 15,-18 0 0-15,-7 0 1 16,-2 0-1-16,-4 0 0 15,19 0 1-15,3 5-1 16,4 5 0-16,-5-5 0 0,-1-3 0 16,9 2 0-1,18-4 1-15,7 0-1 0,20 0 0 16,5 0 0-16,4 0-1 16,6 0 1-16,-7 0 0 15,7 0 0-15,0 0 1 16,0 0-1-16,0 0 1 15,0 0-1-15,0 0 1 16,0 0 0-16,0 0-1 16,0 0 0-16,0 0 2 15,0 0-2-15,0 0 0 16,0 0 1-16,0 0-1 16,-9 0-2-16,-30 0 2 15,-5 0-1-15,12 0-1 16,17 0 2-16,15 0 0 0,0 0-4 15,0 0-4-15,6 0-4 16,35 0 9-16,20 0 3 16,21 0 0-16,10 0 1 15,17 0 0-15,20 2-1 16,8 3 0-16,-13 2-2 16,-19-1 2-16,-29-4 0 15,-37 1 1-15,-17-3-1 16,-13 3 0-16,-9 0-2 15,0-1-8-15,0 1-28 16,-9 3-34-16,-27 6 3 16,-11 5 6-16,-4 0 9 0,9-1 1 15,4 2-5-15,7 0-4 16,-7-4 6-16,8 3-18 16,8-3 4-16,8-5-42 15,-3 0-36-15,4-7-13 16,4-2 63-16,-7 0-4 15,10 0 73-15,-4 0 29 16,4 0 31-16,0 0-31 16,-4 0-25-16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2:17.84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65 0 544 0,'0'0'187'0,"0"0"-89"15,0 0 65-15,0 0-15 0,0 0-34 16,0 0-8-16,-27 0 5 15,27 0-36-15,0 0-11 16,0 0-19-16,0 0-12 16,0 0-7-16,0 0-10 15,0 0 4-15,0 0-8 16,0 0-6-16,0 0-6 16,0 0-2-16,0 25 1 15,0 18 1-15,0 17 0 16,0 3 0-16,-12 2 0 15,2 5 0-15,4-5 3 16,0-2-3-16,2-8-3 16,4-7-18-16,0-11-57 15,0-3-57-15,0-2-157 0,0-7-331 16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2:18.29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73 42 604 0,'0'0'264'0,"0"0"-90"15,0 0-35-15,0 0-4 16,0 0-21-16,0 0-39 15,-31-42-8-15,31 42-27 16,0 0-12-16,0 0-14 16,-7 2-13-16,1 26 5 0,3 13-6 15,-10 12 10-15,10 5-5 16,3 0-1-16,0-2-2 16,0-1-1-16,0 1-1 15,0-9 0-15,0-4 0 16,16-9-29-16,0-8-86 15,-1-9-122-15,-4-3-200 16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2:18.8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9 211 514 0,'0'0'284'15,"0"0"-133"-15,0 0 3 16,0 0-15-16,0 0-39 15,0 0-25-15,5-15-15 16,-5 15-17-16,0 0-13 0,0 0-9 16,0 0-19-16,0 0 4 15,0 0-6-15,0 0-4 16,-8 20 1-16,2 6 6 16,6 5-2-16,0 0 0 15,0-2 0-15,14 0 3 16,25-9-2-16,-1-6 1 15,6-5-5-15,-5-6 6 16,2-3-3-16,-3 0 7 16,14 0-1-16,-11-6 7 15,-3-11 1-15,-10-1 4 16,-11-4 1-16,-1-4 12 16,-1-11-15-16,-2-7 0 15,-13-7 2-15,0 0-9 16,0 8 2-16,-13 6-6 0,-13 14-1 15,-9 6-5-15,4 5 0 16,-7 10-10-16,0 2 2 16,-1 0 4-16,14 14-24 15,19 23-64-15,6 5-56 16,0-1-162-16,61-10-258 16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2:19.2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127 40 771 0,'0'0'273'0,"0"0"-100"16,0 0-5-16,0 0-42 15,0 0-48-15,0 0-36 16,-44-40 7-16,36 40-13 16,8 0-19-16,0 0-4 15,0 0-8-15,-2 15-5 16,-10 22-5-16,-12 12 5 16,9 10 8-16,-1 2-6 15,10-2 0-15,6 2-1 0,0-4-1 16,0-5-1-1,0-7 1-15,0-8 0 0,0-5 3 16,0-10-3-16,0-4 0 16,6-4-24-16,-6-8-41 15,0 5-67-15,0-3-146 16,0-1-281-16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2:19.77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19 662 0,'0'0'173'0,"0"0"-69"0,0 0 26 16,0 0-8-16,0 0-45 15,0 0-56-15,184 29-7 16,-3-26 102-16,28-3-69 16,27 0-17-16,31 0-6 15,41 0-8-15,47-6-4 16,43-5-3-16,31 0-5 16,13-1 2-16,-30 4-1 15,-38 5 3-15,-66 3 2 16,-63 0 3-16,-47 0-2 15,-42 0 1-15,-24 0-4 16,-30 0-1-16,-16 3-3 16,-4-3-3-16,-22 0 3 0,-11 0-2 15,-15 0 0-15,-24 0-2 16,-10 0 0-16,0 0 6 16,0 0-6-16,0 0-9 15,-38 0-22-15,-25 0-85 16,-20 0-142-16,6 0-308 15</inkml:trace>
  <inkml:trace contextRef="#ctx0" brushRef="#br0" timeOffset="2047">4241 578 781 0,'0'0'216'0,"0"0"-58"15,0 0-28-15,0 0-33 16,0 0-47-16,0 0-20 15,-17-10-16-15,11 10 15 16,6 0-26-16,-22 12-2 0,0 11 0 16,-3 8 18-16,-7 3-2 15,10-2-15-15,5 5 0 16,4-3 6-16,13 9-8 16,0-3-1-16,0-5 1 15,24-1 4-15,23-11-2 16,10-2 0-16,-4-14-1 15,8-3 3-15,-4-4-1 16,-12 0 1-16,-1-11 13 16,-6-19 15-16,-11-4 16 15,-13-6-15-15,-14-5 2 16,0-8-12-16,0 5-9 16,-9 3-1-16,-29 10-6 0,-6 13-1 15,3 3-5 1,-4 6-1-16,0 4-4 0,4 3-6 15,4 6-3-15,1 0-17 16,14 0-56-16,19 0-54 16,3 0-152-16,0-17-506 15</inkml:trace>
  <inkml:trace contextRef="#ctx0" brushRef="#br0" timeOffset="4186">3306 574 289 0,'0'0'725'0,"0"0"-572"15,0 0-16-15,0 0-11 16,0 0-57-16,0 0-3 16,0-40-22-16,0 40-13 15,0 0-15-15,0 0-14 0,0 0 0 16,0 17-2-16,-6 21 0 16,-10 13 10-16,0 12-3 15,1-6 4-15,8 6-8 16,7-6 3-16,0-5-4 15,0-6 2-15,0-7-3 16,0-13-1-16,10 0-1 16,2-15-48-16,-12-5-108 15,0 0-133-15,-22-6-257 16</inkml:trace>
  <inkml:trace contextRef="#ctx0" brushRef="#br0" timeOffset="9029">343 1445 742 0,'0'0'131'16,"0"0"-36"-16,0 0 20 16,0 0 7-16,0 0-35 15,0 0-37-15,-22 8-50 0,98 6 9 16,60 2-4-16,58-1 72 15,57-10-48-15,26-5-13 16,18 0-3-16,-6 0-3 16,-12 0-8-16,-8 0 3 15,20-5 3-15,16-6 5 16,16-5 25-16,6 6-1 16,-13 4-1-16,-4 4-8 15,-10 2-8-15,-23 0 3 16,-23 0-5-16,-40 8 0 15,-52 0-14-15,-41-6 4 16,-46 2 5-16,-30-4-8 16,-36 0 6-16,-9 0-2 0,0 0 5 15,0 0 8-15,0 0-1 16,0 0-6-16,0 0 1 16,0 0-7-16,0 0-6 15,-32 0-3-15,-5-6-32 16,-23-14-35-16,-8 6-1 15,-4-7-21-15,-18 7-64 16,4-8-118-16,-13 0-267 16</inkml:trace>
  <inkml:trace contextRef="#ctx0" brushRef="#br0" timeOffset="5849">2008 703 622 0,'0'0'283'15,"0"0"-158"-15,0 0-5 16,0 0-8-16,0 0-6 15,0 0-25-15,0 0-30 16,0-43-5-16,0 43-8 16,0 0-6-16,0 0-10 15,-7 0-11-15,1 0-5 0,0 0 4 16,1 0-10-16,-9 8-5 16,-8 21 5-16,-1 11 2 15,-6 12-2-15,29-7 5 16,0 4-5-16,0-3 0 15,38-6-1-15,7-9 1 16,-1-8 0-16,-6-5 0 16,0-10-4-16,-13-6-1 15,5-2 5-15,-8 0-1 16,9 0 2-16,-5-22-1 16,8-13 9-16,-1-10-2 15,-11-1 6-15,-6 0 4 0,-10 1-1 16,-6 2 2-16,0 5 13 15,0-1-18-15,-16 4-9 16,-34 9 0-16,1 10-3 16,-1 4-1-16,12 9-4 15,18 3-3-15,1 0 1 16,0 0-10-16,-3 0-29 16,-6 17-36-16,-4 9-130 15,10-6-208-15</inkml:trace>
  <inkml:trace contextRef="#ctx0" brushRef="#br0" timeOffset="8368">1022 654 514 0,'0'0'209'0,"0"0"-70"16,0 0-14-16,0 0-23 15,0 0-13-15,0 0-15 16,0-5-10-16,0 5 7 16,0 0-13-16,0 0-8 15,0 0-7-15,0 0-1 0,0 0-16 16,0 0-11-16,0 0 2 15,0 0-9-15,0 0-3 16,0 0-1-16,0 0-4 16,0 0-3-16,0 11-1 15,0 17 8-15,-6 10 0 16,0 5-3-16,6 0-1 16,0-6 0-16,6-3 2 15,22-8-3-15,-1-9 3 16,1 0-2-16,-3-11 1 15,10 3-2-15,-10-7 2 16,8-2 4-16,-5 0-5 16,4 0 0-16,2 0 0 0,-2 0 8 15,7 0-7-15,-14-14 4 16,10-3 2-16,-4-6 5 16,2-3 4-16,-5-5-1 15,-6-4 3-15,-12-2 1 16,-10-5-7-16,0-1 3 15,0 3-9-15,-10-7 0 16,-40 8-6-16,-5 7 4 16,8 5-2-16,9 11-1 15,15 8-1-15,1 2-7 16,-6 6 3-16,-4 0-8 16,-6 0-23-16,-7 0-45 0,4 20-32 15,3 8-96 1,5 7-102-16,5 1-142 0</inkml:trace>
  <inkml:trace contextRef="#ctx0" brushRef="#br0" timeOffset="17518">5702 737 671 0,'0'0'209'16,"0"0"-60"-16,0 0-6 16,0 0-13-16,0 0-11 15,0 0-43-15,0 0-22 16,-123-44-17-16,123 44-8 16,0 0-12-16,0 0-7 0,0 0-8 15,5-1-2-15,34 1 0 16,30 0 0-16,24 0 17 15,20 0-10-15,11-4-3 16,4 2 3-16,-20-4-7 16,-1-2 2-16,-24-1 0 15,-20 3 1-15,-17 1 0 16,-24 2-1-16,-16 0 1 16,-6-3 0-16,0-3 2 15,0 0-1-15,-35-4-4 16,-18-1-3-16,-2 2 3 15,-5 0 0-15,18 7 2 0,4-1-2 16,10 3 2 0,6 0-1-16,12 0 3 0,4 3-3 15,6 0 0-15,0 0 0 16,0-3 0-16,0 3 0 16,0 0-2-16,0-2-1 15,0 2-3-15,0 0 0 16,22 0 2-16,25 0-4 15,27 2 7-15,17 13 4 16,11 2-1-16,-4-1-1 16,-5 5-1-16,-26-1-1 15,-20 0 0-15,-18 1 0 16,-20-6-3-16,-9 9 1 16,0-2 0-16,-6 4 0 15,-41 1 0-15,-7-1-4 0,-13-1-28 16,7 0-45-1,5 8-44-15,14-5-160 0,6 3-199 16</inkml:trace>
  <inkml:trace contextRef="#ctx0" brushRef="#br0" timeOffset="17990">7830 580 839 0,'0'0'190'16,"0"0"-28"-16,0 0-12 16,0 0-46-16,0 0-44 15,0 0-19-15,19-73-12 16,20 73-16-16,5 0-10 15,10 0 1-15,7 0-4 16,-14 1 1-16,-3 19 0 16,-11 3-2-16,-11 6-3 15,-22 6 1-15,0 2 2 16,0-1-6-16,-42 2 7 16,-18-4 0-16,5-8 4 15,-2-6-8-15,23-14 7 16,12-6-3-16,6 2 2 0,8-2 0 15,8 0-1-15,0 0 3 16,0 0 2-16,0 0-6 16,24 0 0-16,32 0 0 15,21 0 5-15,11 0-3 16,5 0 3-16,-2 0-2 16,2 0-3-16,-7 0-15 15,-20 0-101-15,-20-2-92 16,-24-13-192-16</inkml:trace>
  <inkml:trace contextRef="#ctx0" brushRef="#br0" timeOffset="18460">8482 268 581 0,'0'0'236'0,"0"0"-62"15,0 0-48-15,0 0-1 16,-338-132-58-16,241 127-1 16,-12 5-10-16,-5 0-23 15,5 9-11-15,18 20-2 16,2 10-10-16,19 10-5 0,9 13 9 16,8 11-11-1,21 12 0-15,10 16 10 0,16 1-3 16,6 10 5-16,0 7-10 15,50-7-2-15,19-15 2 16,11-16-5-16,19-28-2 16,5-21 0-16,11-18 2 15,9-14 6-15,6 0-2 16,12-5 5-16,-2-33 7 16,-8-10 5-16,-12-15 7 15,-12-19-2-15,-17-13 4 16,-20-11-5-16,-33-6-10 15,-18 4 3-15,-20 2 1 16,-24 6-9-16,-59 12-9 16,-30 13 3-16,-33 21-4 0,-23 19-8 15,-11 27-4-15,18 8 5 16,22 31-35-16,28 40-69 16,13 16-206-16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3:46.0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146 113 560 0,'0'0'292'0,"0"0"-138"15,0 0-30-15,0 0-34 16,0 0-17-16,0 0-10 15,7-29-32-15,-7 29-8 16,0 0-23-16,-7 3-9 16,-21 14 9-16,9 12 16 15,0-1-13-15,16 1 6 16,3 0-8-16,0-7 1 16,25-2-1-16,35-8 0 15,6-10 7-15,-2-2 0 16,4 0 4-16,-15 0 16 15,-15-14 11-15,-13-6 0 16,-9-5-1-16,-8-4-6 0,-8-3-8 16,0-1-6-16,-11-2-6 15,-33 4-11-15,0 7-1 16,-11 7-7-16,1 9-2 16,-7 8-38-16,-2 0-46 15,3 2-76-15,-1 21-194 16,14-3-386-16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2:15.3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19883 8138 151 0,'0'0'521'16,"0"0"-276"-16,0 0-73 16,0 0-32-16,0 0-33 15,0 0-26-15,0 0-19 16,15 0-27-16,-15 0-5 16,0 0-19-16,0 0 5 15,0 0-11-15,0 0 0 16,0 0 1-16,0 0-6 0,0 0-4 15,0 14 3-15,0 6-10 16,-3 15 11-16,-16 8 4 16,10 9 2-16,9-1-4 15,0 0-1-15,0-7-1 16,38-14 0-16,7-9-2 16,8-10-2-16,11-8-3 15,-3-3 7-15,5 0 2 16,-13 0 0-16,-4-14 2 15,-11-7-1-15,1-4 10 0,-9-9 3 16,-10-6 4 0,-4-9 2-16,-16-5 11 0,0-7-12 15,0 10-6-15,-38 2-1 16,-7 15-7-16,7 14-5 16,-6 5-2-16,5 7-3 15,-2 6-5-15,-3 2-3 16,-2 0-3-16,9 10-29 15,11 25-58-15,20 2-106 16,6 7-148-16,9-8-542 16</inkml:trace>
  <inkml:trace contextRef="#ctx0" brushRef="#br0" timeOffset="329">21233 8101 824 0,'0'0'244'15,"0"0"-51"-15,0 0-24 16,0 0-69-16,0 0-41 16,0 0-24-16,-44-17-11 15,44 17 4-15,0 0-21 16,0 5-3-16,0 24-1 15,0 11 4-15,9 6 2 16,7-3-5-16,-4 3 1 16,4-3-2-16,-6-6-2 15,-4-6 0-15,0-5 2 0,1-8-5 16,-7-2 2-16,0-2-15 16,3 1-38-16,3 2-72 15,5-2-152-15,6 1-253 16</inkml:trace>
  <inkml:trace contextRef="#ctx0" brushRef="#br0" timeOffset="795">21982 8124 802 0,'0'0'263'0,"0"0"-119"16,0 0 9-16,0 0-56 16,0 0-44-16,0 0-14 15,0-11-9-15,0 11-14 16,0 0-7-16,0 0-7 16,0 2-2-16,0 26-12 15,0 10 12-15,0 11 4 16,0-3-3-16,0 0 0 15,32-7 1-15,23 1-2 16,-2-8 0-16,7-7 3 16,-8-10-3-16,-11-12 0 15,-3-3 3-15,-10 0-3 0,-3-6 11 16,-3-16 2-16,-14-5 31 16,-8-4-4-16,0-9-14 15,0 0-2-15,-14-6-3 16,-27 3-1-16,-13 3-13 15,1 9-1-15,1 5 2 16,8 15-8-16,13 2-5 16,-1 6-6-16,4 3-12 15,11 0-34-15,10 20-43 16,7 15-82-16,0 2-210 16</inkml:trace>
  <inkml:trace contextRef="#ctx0" brushRef="#br0" timeOffset="1104">23053 8079 948 0,'0'0'235'15,"0"0"-18"-15,0 0-83 16,0 0-48-16,0 0-37 15,0 0-18-15,0-15-4 16,0 15-21-16,0 0-5 16,0 25-1-16,9 22 0 0,7 13 15 15,3 4-13-15,6 3 7 16,-3-7-5-16,8-9-2 16,-14-7 1-16,-13-13-3 15,-3-5-4-15,0-6-31 16,0-1-100-16,-32 1-218 15,-13-2-850-15</inkml:trace>
  <inkml:trace contextRef="#ctx0" brushRef="#br1" timeOffset="-233189">676 7006 522 0,'0'0'223'15,"0"0"-120"-15,0 0 51 16,0 0-35-16,0 0-10 15,0 0-26-15,-206 29-46 16,368-29-18-16,127 0 47 16,96-3 7-16,94-25-30 15,32-4-11-15,11 6-13 0,-17 1-7 16,-38 2-3 0,-32 8 1-16,-45-2-7 0,-46 9-3 15,-50-2 1-15,-55 8-1 16,-49 2 0-16,-42 0 0 15,-28 0 1-15,-28 0-1 16,-16 0 2-16,-28 0-1 16,-10 0-1-16,-16 0 0 15,-16 0-14-15,-2 0-25 16,-4 0-57-16,0 0-69 16,-54 0-50-16,-39 0-160 15</inkml:trace>
  <inkml:trace contextRef="#ctx0" brushRef="#br1" timeOffset="-426220">3291 3186 703 0,'0'0'183'0,"0"0"-22"16,0 0-11-16,0 0-19 0,0 0-29 15,0 0-19-15,-28-114-8 16,17 108-19-16,5 6-8 15,-2 0-15-15,0 0-2 16,8 0-14-16,-6 0-10 16,-4 0 0-16,-12 14-6 15,-9 21 4-15,-7 13 1 16,2 3-3-16,11 4-2 16,3 5 4-16,16 6-5 15,2 3 2-15,4 2-1 16,0-2-1-16,26-12 0 15,35-11-2-15,-1-12-2 16,9-11 2-16,8-12 0 16,14-11-4-16,2 0 4 0,6 0 2 15,-24-17 0-15,-14-9 3 16,-17-3-3-16,-28-2 5 16,-16-3 2-16,0 0-1 15,-44-2-2-15,-33 15-4 16,-14 3 0-16,-17 10-1 15,-4 8-5-15,16 0 6 16,24 0-16-16,24 0-21 16,33 22-38-16,15 3-60 15,6 3-129-15,90-10-198 16</inkml:trace>
  <inkml:trace contextRef="#ctx0" brushRef="#br1" timeOffset="-425919">4447 3490 682 0,'0'0'258'16,"0"0"-131"-16,0 0 27 15,0 0-15-15,0 0-47 16,0 0-44-16,-38-19-10 15,38 19-12-15,0 0-12 16,16 0-11-16,29 0 2 0,15 0 30 16,17 0-13-1,14 0-8-15,8 0-5 0,2 0-6 16,-2 0-3 0,-16-2-2-16,-14 2-61 0,-18 0-89 15,-20 0-130-15,-9 0-154 16</inkml:trace>
  <inkml:trace contextRef="#ctx0" brushRef="#br1" timeOffset="-425363">5921 3255 811 0,'0'0'213'16,"0"0"-61"-16,0 0-31 15,0 0-19-15,0 0-40 16,0 0-26-16,88-106 1 16,-39 98-11-16,4 3-2 15,2 5-6-15,11 0 0 16,-6 0-9-16,-5 27-6 15,-14 17 1-15,-19 12 3 16,-22 10-5-16,0 8 3 16,-60 9-4-16,-32-2 1 0,-9-8 1 15,2-18-2 1,22-21-1-16,11-16-5 0,25-16 5 16,-3-2 8-16,14 0-7 15,14 0 3-15,13-2 2 16,3-22-3-16,0-4-3 15,0-3 2-15,38-1-2 16,4 1 6-16,2 7-6 16,-6 10 3-16,-8 9-2 15,-11 5 4-15,9 0-5 16,4 0 0-16,12 0 0 16,1 19 0-16,-4 5 2 15,9-1 0-15,-1-1 0 16,-2 1 0-16,4-3 2 15,-6-2-4-15,8-4-10 0,-12-3-61 16,16-8-73-16,1-3-149 16,15 0-163-16</inkml:trace>
  <inkml:trace contextRef="#ctx0" brushRef="#br1" timeOffset="-424752">7367 3568 839 0,'0'0'162'0,"0"0"-38"15,0 0 20-15,0 0-26 16,0 0-46-16,0 0-26 15,-77-39 0-15,77 36-9 16,0 1-11-16,0 2-14 16,0-3-12-16,7 3-3 15,46-3 1-15,24 0 2 16,14 0 8-16,15 0-6 0,-4 0 8 16,-10-3-6-1,-16 1-3-15,-26 0 1 16,-28 1 0-16,-17 2 0 0,-5-2 1 15,0-5 8-15,0 2 4 16,-11-8-7-16,-33-2-3 16,3 0-3-16,-16 2-2 15,9 7 0-15,4-1 5 16,3 4-4-16,6-1-1 16,15 0 2-16,1 0-1 15,10 4 2-15,9-2-3 16,0 4 2-16,0 0-2 15,6 0-10-15,36 0 0 16,8 0 10-16,10 0 5 16,-11 10-4-16,4 12 1 0,-9 1 4 15,2 5-4-15,-5 1-1 16,-10 0 7-16,-2-3-2 16,-23-4 0-16,-6 3-6 15,0-1 5-15,-35-2-2 16,-23 2-3-16,-8 2-17 15,3-3-34-15,2 3-70 16,11-4-168-16,24-8-310 16</inkml:trace>
  <inkml:trace contextRef="#ctx0" brushRef="#br1" timeOffset="-424074">8716 3129 980 0,'0'0'208'16,"0"0"-39"-16,0 0-26 15,0 0-31-15,0 0-54 16,0 0-25-16,6-51-7 15,-6 51 0-15,0 0-12 16,0 0-9-16,5 11-5 0,7 17 0 16,-10 9 4-1,6 7 0-15,-8 1 1 0,0 4-1 16,0-1-2-16,0 1 0 16,-22-9 2-16,-5-5 1 15,5-15-3-15,10-9-2 16,12-6 3-16,0-5 0 15,0 0-2-15,0 0 1 16,0 0 0-16,0 0-2 16,12 0-3-16,37-3-8 15,11-10 11-15,6-2 2 16,-8 4 2-16,-2-1-8 16,1 3 4-16,-2 1 0 15,-5 0 1-15,-4-1 2 0,-21 0 0 16,-3-2-1-16,-6 1-1 15,-16-8 4-15,0 0-1 16,0-2 5-16,0 0 8 16,-26 3-3-16,-2 0 4 15,0 8-2-15,11 3-1 16,7 6-1-16,10 0-4 16,0 0-6-16,0 0-4 15,0 10-6-15,0 19 5 16,0 15 0-16,0 5 2 15,0-1 4-15,10 5-5 16,18-5 1-16,-1 1 1 16,1-4-2-16,0-2 0 0,-9-1-1 15,-6 2-47-15,-13-4-66 16,-13 1-77-16,-72-11-536 16</inkml:trace>
  <inkml:trace contextRef="#ctx0" brushRef="#br1" timeOffset="-416892">11331 3106 712 0,'0'0'225'0,"0"0"-88"16,0 0 39-1,0 0-20-15,0 0-50 0,0 0-29 16,0-42-32-16,0 42 5 16,0 0-8-16,0 0-21 15,0 0 0-15,0 0-11 16,0 0-5-16,0 0 1 15,-15 16 1-15,-31 19-5 16,-7 16 12-16,-1 8-6 16,9 5-3-16,13 1-4 15,10 2 2-15,22-4-2 16,0-4 2-16,0-6-3 16,38-9-2-16,17-9 1 15,11-7 1-15,3-16-1 0,-1-10 2 16,-15-2-1-16,-4 0 1 15,-11-4 3-15,-10-20-2 16,-19 2 5-16,-2-7-3 16,-7 0 0-16,0-3-2 15,-29 7-1-15,-35 2-1 16,-11 6-6-16,-9 5 6 16,2 9-3-16,26 3-20 15,-2 0-20-15,26 0-18 16,10 15-41-16,22 5-79 15,0-9-173-15,44-7-273 16</inkml:trace>
  <inkml:trace contextRef="#ctx0" brushRef="#br1" timeOffset="-416555">11966 3543 758 0,'0'0'251'15,"0"0"-123"-15,0 0 28 16,0 0-35-16,0 0-41 16,0 0-31-16,-64-19-13 0,64 19-2 15,0 0-3-15,0 0-12 16,5 0-15-16,51-6-2 15,20 0 18-15,20 0-7 16,9 0-4-16,-4 1 0 16,10-4-8-16,-9 3 2 15,-17 1-3-15,-17 1-3 16,-30 4-21-16,-23 0-59 16,-15 0-83-16,0 0-44 15,-53 0-183-15</inkml:trace>
  <inkml:trace contextRef="#ctx0" brushRef="#br1" timeOffset="-416271">12341 3338 580 0,'0'0'281'0,"0"0"-94"0,0 0 5 15,0 0-27-15,0 0-47 16,0 0-29-16,0-42-32 15,0 42-23-15,0 0-14 16,0 8-11-16,0 23-4 16,0 12 12-16,0 5 2 15,0-3-13-15,0 2 0 16,23-4-1-16,7-3-3 16,6 3 0-16,-14-12-2 0,4-3 0 15,-11-4-4-15,7-8-47 16,-5 2-68-1,-4-7-111-15,3-5-207 0</inkml:trace>
  <inkml:trace contextRef="#ctx0" brushRef="#br1" timeOffset="-415871">13358 2903 773 0,'0'0'219'0,"0"0"-91"0,0 0 6 16,0 0 2-16,0 0-49 15,0 0-20-15,-54-140-13 16,54 140-12-16,-3 0-14 15,-11 5-16-15,-2 36-11 16,-6 16 22-16,7 10-4 16,8 15-8-16,7 0 3 15,0 5 5-15,0 1-8 16,0-6-3-16,22-1 0 16,24-10-7-16,1-10 0 0,3-14 5 15,5-11-6 1,-8-14-5-16,4-10-35 0,7-7-35 15,14-5-29-15,5 0-53 16,8-22-148-16,-14-21-207 16</inkml:trace>
  <inkml:trace contextRef="#ctx0" brushRef="#br1" timeOffset="-415672">13983 3320 611 0,'0'0'255'15,"0"0"-107"-15,0 0 8 16,0 0-22-16,0 0-59 0,0 0-38 16,-25-16-16-1,63 16-10-15,9 0 16 0,8 0-18 16,-1 0 0-16,0 0-9 16,-10-3-18-16,1-2-154 15,-22 1-245-15</inkml:trace>
  <inkml:trace contextRef="#ctx0" brushRef="#br1" timeOffset="-415235">14375 3123 840 0,'0'0'224'0,"0"0"-92"15,0 0-2-15,0 0-20 16,0 0-49-16,0 0-9 16,0-6-7-16,0 4-10 15,6-1-16-15,16-1-9 16,0 2-3-16,3 2-3 16,5 0-3-16,-2 0 1 15,4 0-1-15,-7 2-1 16,-3 26 0-16,-9 5 0 15,-13 10 0-15,0 6 0 16,0 5 4-16,-35-3-3 16,-12-5 8-16,1-9-9 0,8-6 7 15,13-7-4 1,9-10-3-16,4-3 2 0,12-8 0 16,0 0-2-16,0 0 0 15,0 2 4-15,38-1-3 16,29-4-1-16,12 0 8 15,10 0-8-15,9 0-15 16,-5-15-34-16,-2-5-69 16,-11-2-111-16,-20-4-166 15</inkml:trace>
  <inkml:trace contextRef="#ctx0" brushRef="#br1" timeOffset="-414913">14898 2809 51 0,'0'0'903'16,"0"0"-690"-16,0 0-24 16,0 0-27-16,0 0-61 15,0 0-50-15,-127-80-27 16,127 88-12-16,28 29-7 15,33 15 27-15,10 2-12 16,11 6 3-16,4 6-6 0,-17 8 0 16,-1 9 2-1,-24 3-1-15,-25 0-6 0,-19 0-2 16,0-3 5-16,-63-4-10 16,-36-4-5-16,-25-1-39 15,-19-8-91-15,-10-6-131 16,-2-2-1088-16</inkml:trace>
  <inkml:trace contextRef="#ctx0" brushRef="#br1" timeOffset="-402892">15807 2358 159 0,'0'0'456'16,"0"0"-360"-16,0 0 35 15,0 0 6-15,0 0-50 16,0 0-13-16,-137 0-12 16,93 0-14-16,0 0 0 15,-14 0-2-15,-24 0-14 16,-11 0-12-16,-28 0-1 16,-17 0 3-16,-21 5-9 15,-26 6-7-15,-15 0-1 0,-9-5 3 16,-2 0-3-16,-1-1-3 15,-5-5 4-15,5 0-2 16,6 0 2-16,8 0-6 16,8 0 2-16,15 0-1 15,4 0 0-15,12 0-1 16,13 0 3-16,15 0-1 16,23 0-4-16,9-7 4 15,24 1-2-15,4 6 0 16,11 0 0-16,16 0-2 15,11 0 2-15,-1 0 0 16,-4 0-2-16,-16 0 0 16,-16 0 2-16,-12 11 3 0,-4-2-3 15,10-1 0 1,12 0 0-16,13 1 2 0,20-6-1 16,9 0 0-16,11-3-2 15,11 3 1-15,0-3-2 16,0 3 2-16,0-3 1 15,0 2-1-15,0-2-1 16,-5 0 0-16,5 4-1 16,0-4-1-16,-23 5-5 15,-9 6 8-15,-12 1 3 16,6-4-1-16,12 1-1 16,13-5 1-16,-3-2-2 0,1 4 0 15,-1-1 0 1,0 4 1-16,4-3 0 0,2 0 1 15,4-4-2-15,6-2 1 16,0 0 0-16,0 3-1 16,0-3 0-16,0 0-1 15,0 0-1-15,0 0 0 16,0 0-1-16,0 0 2 16,0 3 0-16,0 11 0 15,0 6-3-15,0 9 3 16,0 8 0-16,0 0 1 15,0 9 1-15,0 6 1 16,0 1-1-16,0 8 7 16,0 2 3-16,0-1-2 15,0 1-2-15,0 9 1 0,0-1-1 16,0 7 3-16,0 7 2 16,0 4 0-16,0 4-4 15,0 6 4-15,0-11-3 16,0-14 1-16,0-8-2 15,6-17 5-15,-3-6 3 16,4-9-8-16,-7-8-1 16,0-9-2-16,0-5-2 15,0-7 0-15,0-2-1 16,0-3 1-16,0 0-1 16,6 0 3-16,-6 0 0 15,0 0 0-15,0 0 3 0,6 0-4 16,-3 0-4-16,13 0-2 15,19 0 2-15,18 0 4 16,34 0-1-16,5 0-2 16,23 0-1-16,14 0 2 15,8-3 0-15,0-6-2 16,9-2 1-16,16 0-1 16,3-1 1-16,20 2 0 15,11 0 2-15,-2 5-3 16,4-1-6-16,-14 0 4 15,-16 3 2-15,-6 3 0 16,-10 0 0-16,1 0-1 16,-17-3 0-16,1 3 1 0,-6 0 0 15,-2-2 0-15,1-2-1 16,1 4 0-16,-1-2 1 16,-9 2 2-16,-20 0-1 15,-9 0 2-15,-2 0-2 16,-14 0 0-16,-12 0-2 15,-4 0 1-15,-7 0 0 16,2 0 0-16,5 0 0 16,6 2 0-16,5 2 0 15,4-4 0-15,2 0-1 16,-6 0 1-16,-12 0 0 16,-11 0 1-16,-10 0 0 0,-18 0-1 15,-12 0 1 1,-2 0-2-16,5 0 1 0,0 0 0 15,6 0-1-15,-1 0 0 16,-6 0 1-16,2 0-1 16,4 0 2-16,-7 0-1 15,4-4 1-15,-4 4-1 16,-1-5 1-16,-6-4-1 16,4-5 1-16,2-6 1 15,-2-8-1-15,-6-7 0 16,0 0 0-16,0-4 0 15,0-1-1-15,0-1 0 16,-6 5 0-16,-8-5 2 16,4-1 0-16,1-4-2 15,3-6 2-15,6-1-1 0,0-5 0 16,-7 1 1-16,7 2-1 16,-6 5 7-16,3-3-2 15,-13 9-1-15,0-6 3 16,-3 8-8-16,10-1 7 15,-7 3-4-15,10-1-3 16,6 1 3-16,0-4-2 16,0 5 2-16,0 2-2 15,0-3 0-15,0 6 1 16,0-4-1-16,0 2 3 0,0-2-3 16,0 1 0-1,0-3 0-15,0 6 2 0,0 0-2 16,0 5-1-1,0 0 1-15,0 0 0 0,0 4-2 16,0-7 4-16,-17 4-3 16,9 2 3-16,-6 6-2 15,6 6-1-15,0 5 2 16,2 4 2-16,6 5-4 16,0 0 0-16,-3 0-2 15,3 0 4-15,-7 0-4 16,-21 0-3-16,-74 17-51 0,-120 23-114 15,-144 3-526 1</inkml:trace>
  <inkml:trace contextRef="#ctx0" brushRef="#br1" timeOffset="-382200">18447 1016 585 0,'0'0'308'0,"0"0"-141"16,0 0 2-16,0 0-31 16,0 0-45-16,0 0-40 15,0-21-6-15,0 21 5 16,0 0-27-16,0 0-8 16,0 0-3-16,0 0-13 15,0 0-2-15,0 23-7 16,0 14 8-16,0 9 11 15,0 0-9-15,-23 0-2 16,-9-1 1-16,1 1 3 16,-1-6-6-16,-2-6 2 15,15-8 0-15,-1-12 2 0,17-11 1 16,3-3-3-16,0 0 2 16,0 0 0-16,0 0 0 15,0 0-2-15,0 0 0 16,26 0-6-16,9 0 8 15,6 0-2-15,9 0 1 16,-8 0 2-16,9-9 0 16,-4 1-3-16,-8 0 0 15,-1-1 2-15,-10 0-1 16,-18 3-1-16,-1 1 0 16,-3 2 3-16,-6-3 3 0,7 1-6 15,-7-1 0 1,0-2 8-16,0-2-6 0,0 2 1 15,0 2 7-15,0 0-5 16,0 4 12-16,0-1-15 16,0-1 3-16,0 4 14 15,0 0-18-15,0 0 6 16,0 0-7-16,0 0 0 16,0 0-3-16,0 0-3 15,-7 19 1-15,-2 11 4 16,-4 11 2-16,10-1-1 15,-3-3 0-15,6 0 1 16,0 3 0-16,0-3-1 0,0 0-7 16,0-2 7-1,0-4-54-15,9-2-37 0,-2 0-97 16,-7-6-200-16,0-2-263 16</inkml:trace>
  <inkml:trace contextRef="#ctx0" brushRef="#br1" timeOffset="-371380">24835 1167 525 0,'0'0'285'15,"0"0"-134"-15,0 0-17 16,0 0-2-16,0 0 3 15,0 0-49-15,-133 0-14 16,133 0-29-16,0 0-13 16,0 0-10-16,0 0-4 15,34 0-3-15,34-6-2 16,7-6-1-16,12 4 1 16,-15 2-9-16,-18 2 1 15,-12 4-3-15,-20 0-10 0,-9 0-68 16,-13 0-57-1,0 0-50-15,0 0-78 0,0 0-44 16,-16 0-250-16</inkml:trace>
  <inkml:trace contextRef="#ctx0" brushRef="#br1" timeOffset="-371140">24835 1167 689 0,'29'-138'195'15,"-29"132"-35"-15,0 4-13 16,0 2-24-16,0 0-54 16,0 0-27-16,0 0-26 15,0 17-6-15,0 12 0 0,0 5 27 16,6-4-10-16,10 2-15 16,-7 6-3-16,-2-4-6 15,-7 3-6-15,0 6 3 16,0-2-136-16,-7-1-103 15,1-3-347-15</inkml:trace>
  <inkml:trace contextRef="#ctx0" brushRef="#br1" timeOffset="-380409">19194 1072 266 0,'0'0'396'0,"0"0"-221"16,0 0-34-16,0 0 11 15,0 0-23-15,0 0-41 16,0-43-21-16,0 43-27 15,0-2 5-15,0 2-14 16,0 0-14-16,0 0 13 16,0 0-27-16,0 7-1 0,0 31-1 15,0 14 1-15,0 2 2 16,0 6-4-16,-14-5 0 16,-2-4 4-1,13-3-4-15,-3-10 0 0,0-13-1 16,6-7 10-16,0-7-13 15,-7-5 4-15,7-6 0 16,0 3 7-16,0-3-7 16,0 0 4-16,0 0 6 15,0 0-6-15,0-20 17 16,0-14-16-16,19-7-3 16,14 1 1-16,-2 6-3 0,-2 5 0 15,-14 12 3 1,-11 9-1-16,-4 5-4 0,6 3-2 15,16 0-6-15,0 17 2 16,11 18 7-16,-2 4 1 16,-9-1-7-16,-9-1 13 15,-13-6-10-15,0-5 4 16,0-9 0-16,0-2-4 16,0-7 4-16,-13 0 0 15,-26-5-5-15,-2-3 10 16,-9 0-4-16,3 0-1 15,1 0 3-15,15 0 1 16,2-3-4-16,7 1 0 16,13 2-1-16,3 0 4 15,6 0-6-15,0 0 3 0,0 0 0 16,0 0-4-16,0 0-4 16,0 0-4-16,6 0 10 15,41 0-13-15,13 0 13 16,17 0 2-16,0 0 0 15,-2 0 0-15,-7 0 2 16,-15 0-2-16,-12 0 4 16,-3-18 2-16,-8-2-6 15,-8-5 1-15,0-4 1 16,-19 3 15-16,-3-6-10 16,0 10 12-16,0 2 0 15,0 5-18-15,0 7 14 0,0 6-12 16,0 2 0-16,0 0 4 15,0 0-7-15,0 0-4 16,0 5 0-16,-3 23-5 16,3 10 9-16,0 5 0 15,0 0 1-15,3-9-3 16,41-8 2-16,-6-6 0 16,1-9 2-16,5-3-2 15,-6-3-1-15,1-5-1 16,2 0 4-16,-6-22 5 15,2-12-6-15,1-9-1 16,-11-8 5-16,1-7 4 16,-12-5-7-16,-1-2 0 0,-8 2 0 15,-7-3 15-15,0 6-14 16,0 9 3-16,0 10 13 16,0 19-18-16,-7 11 17 15,1 7-18-15,3 4 0 16,-3 0-7-16,-7 40-8 15,-3 23 15-15,7 23-5 16,3 0 13-16,6-3-11 16,0-11 3-16,12-10 0 15,26-13-2-15,-6-12 2 16,-1-14-14-16,-1-6-12 16,-8-9-42-16,-7-8-3 15,-5 0-57-15,-4 0-17 16,-6-16-30-16,0-13 36 0,-22-2 10 15,-17-4-29-15,1 1 88 16,7 8 63-16,-7 6-8 16,3 11 15-16,4 7 9 15,8 2 33-15,13 0 13 16,10 0-5-16,0 0-39 16,0 0 16-16,0 0 5 15,38 0 61-15,7 0 1 16,12 0-21-16,9 0 4 15,-11-12-4-15,-8-2-21 16,-9-6 7-16,1 0 4 16,-4-2-15-16,-4-8 5 15,-9 2-19-15,0 2-6 16,-11 1 6-16,-5 3-25 0,-6 6 15 16,0 6-5-16,0 10-10 15,0 0 12-15,0 0-21 16,0 0 0-16,0 0-8 15,0 0 1-15,0 0 6 16,-17 8 0-16,-11 3 1 16,12 3-2-16,10 1 2 15,3-1 0-15,3 6 0 16,0 0 6-16,0-1-6 16,0 5 0-16,19 1 0 15,15 1 0-15,8-3 0 0,-4 3 0 16,-3-6 0-16,-10 2 4 15,-3-2-5-15,-11-2 1 16,-5-1 0-16,-6 0-1 16,0-3 1-16,0-2 0 15,-9 0-10-15,-37-7 13 16,-13 0-3-16,-6-1 0 16,-7-4-17-16,9 0-36 15,-5 0-56-15,12 0-72 16,4 0-99-16,27-23-130 15</inkml:trace>
  <inkml:trace contextRef="#ctx0" brushRef="#br1" timeOffset="-379823">19670 950 82 0,'0'0'407'0,"0"0"-239"16,0 0-29-16,0 0-4 16,0 0-13-16,0 0-5 15,0-12 13-15,0 9-36 16,0 3-31-16,0-3-5 16,0 3-27-16,0 0-17 15,0 0 4-15,0 0-18 16,0 0-4-16,0 0-2 15,0 23 6-15,0 0-3 16,0 3 3-16,0-7 0 0,0-9 0 16,0-5 0-1,35-1 0-15,-10-4 2 0,3 0 0 16,-1 0 13-16,-5 0-15 16,-11 0 0-16,6-15 22 15,-14-5 4-15,4-3 11 16,-7-3-16-16,0 3-6 15,0 5 6-15,0 8-20 16,-10 4 0-16,-7 3 4 16,-5 3-5-16,-9 0-4 15,-7 0-19-15,-6 19-82 16,11 16-131-16,11 2-319 0</inkml:trace>
  <inkml:trace contextRef="#ctx0" brushRef="#br1" timeOffset="-379072">20838 1333 615 0,'0'0'219'0,"0"0"-75"16,0 0-25-16,0 0-40 16,0 0-55-16,0 0 4 0,13-4-2 15,35 4-3-15,34 0 44 16,20 0-29-16,13 0 2 15,6 0-7-15,-1 0-5 16,-24-2 6-16,-13-6-6 16,-30 2-10-16,-24-1 6 15,-14 5-10-15,-15-1-5 16,0-3 21-16,0 0-19 16,0-5 6-16,-6-5-14 15,-32 0 1-15,-9 0 1 16,-8-2-5-16,-5 4 0 15,-1 0 2-15,14 3-2 16,3-1 0-16,6 4 0 0,10 2 1 16,11 3 3-1,7 0-4-15,10 3 0 0,0 0-7 16,0 0 7-16,22 0-4 16,27 0-6-16,17 3 10 15,20 20 0-15,-1-1 0 16,5 1 0-16,-11 0 2 15,-12 4 0-15,-23-9-2 16,-12 6 0-16,-26-1 3 16,-6 2-2-16,-28 4-1 15,-65 2-18-15,-27 4-61 16,-4-1-57-16,3-3-83 16,19 4-306-16</inkml:trace>
  <inkml:trace contextRef="#ctx0" brushRef="#br1" timeOffset="-376494">22570 1055 748 0,'0'0'197'0,"0"0"-25"16,0 0 0-16,0 0-31 16,0 0-48-16,0 0-41 15,0 0-16-15,38-32-1 16,-38 32-15-16,0 0-5 16,3 0-3-16,4 0-4 15,-7 0 8-15,0 0-13 16,0 4-3-16,0 21 3 0,0 13 1 15,0-1 3 1,0-1-7-16,-10 2 5 0,-2-9-4 16,12-7 1-16,-7-2-1 15,7-12 1-15,0-1-1 16,0-1-1 0,0-6 0-16,0 0 1 0,0 0 4 15,0 0-4-15,0 0 4 16,0-4-1-16,0-23-1 15,0-9 4-15,29-6-7 16,-7-7 2-16,0-2 3 16,-5-6-5-16,-3 2 0 15,-3 4 3-15,1 13-2 0,-5 18-2 16,-7 9 2-16,0 11-1 16,0 0 0-16,0 0-4 15,0 0-6-15,0 0-1 16,0 23 3-16,16 17 8 15,-1 11 0-15,1 4 0 16,0-4-1-16,-7-5-5 16,4-5-5-16,-4-11 6 15,7-10-8-15,4-5 4 16,-10-13-7-16,-4-2 13 16,-3 0 2-16,16 0-2 15,0-11 3-15,16-17 6 16,-4 0-5-16,-9-1 0 15,-5 3 2-15,-1 0-3 0,-10 8 0 16,0 7-1-16,-2 9 1 16,-4 2 0-16,0 0-1 15,0 0-2-15,6 5-11 16,3 24 9-16,7 11 2 16,3 2 3-16,-16 2 0 15,5-1 0-15,-3-6 1 16,-2-9-2-16,3-5-12 15,2-3-50-15,-8-1-41 16,0 5-67-16,0-4-87 0,0-2-246 16</inkml:trace>
  <inkml:trace contextRef="#ctx0" brushRef="#br1" timeOffset="-375992">23520 1029 189 0,'0'0'552'16,"0"0"-373"-16,0 0-41 16,0 0-26-16,0 0-23 0,0 0-29 15,12-97 2 1,-12 97-3-16,0-2-17 0,0 2-16 15,0 0-11-15,0 0-13 16,0 0-2-16,0 0-6 16,-34 0 4-16,-7 16 2 15,-11 4 2-15,14 3 2 16,13-3-8-16,9-2 6 16,10-1-4-16,6 3 2 15,0 3-3-15,22-5 3 16,32 8 0-16,7-4 2 15,-4-2-1-15,-1 0 1 16,-7-1-2-16,-11 1 0 16,-7 0 0-16,-3 0 2 15,-12 1-1-15,-16-5-1 0,0 2-7 16,0-4 5-16,0 3 1 16,-22-3 1-16,-16 0 0 15,-6-4-1-15,-3-5 1 16,8-1 0-16,-5-4-2 15,3 0-34-15,2 0-65 16,10-7-57-16,7-5-71 16,16 2-76-16</inkml:trace>
  <inkml:trace contextRef="#ctx0" brushRef="#br1" timeOffset="-375190">23796 1149 649 0,'0'0'240'0,"0"0"-67"16,0 0-29-16,0 0-18 15,0 0-32-15,0 0-29 16,7-31-11-16,-7 31-21 16,0 0-13-16,0 0-11 15,0 0-9-15,6 9-3 16,3 19 3-16,-2 10 3 15,-1-1 3-15,-3 3-4 16,4-4 1-16,-1 2-1 16,0-10 1-16,-6-2-4 15,3-9 1-15,4-5 0 16,-1-6 1-16,-6-4 0 0,0-2 3 16,0 0-3-16,0 0 0 15,0 0 17-15,0-2-11 16,0-26 26-16,0-10-12 15,9-10-19-15,2-7 0 16,8-2 1-16,-3-1 1 16,-7 5-5-16,4-1 2 15,-10 7-1-15,9 13 3 16,-8 14-3-16,2 11-1 16,0 9 0-16,1 0-7 15,2 0 4-15,13 3-10 16,0 17 12-16,3 6-1 0,-8 0-2 15,-4 0 5 1,-13-1-4-16,0 1-7 0,0 0 10 16,0 2-12-16,-13 1 2 15,-12-1-10-15,2-5-2 16,1-6 15-16,12-8 8 16,4-9 0-16,6 0-1 15,0 0 1-15,0 0 1 16,0 0 4-16,0 0-5 15,0 0 0-15,22 0 1 16,11 0-1-16,-2 0 3 16,4 0-3-16,-13 0-2 15,10 0 2-15,-1 0-3 0,2 8-3 16,5 15 6 0,-10 1 0-16,-3 4-3 0,-3 1 2 15,-8-4 1-15,-14 4 0 16,0-9 0-16,0-1-4 15,-6-1 0-15,-40-4 4 16,-14-2 1-16,-4-7-1 16,-11-5 4-16,-2 0-4 15,7 0-1-15,3 0-15 16,14 0-67-16,5-14-100 16,14-6-124-16,15-3-274 15</inkml:trace>
  <inkml:trace contextRef="#ctx0" brushRef="#br1" timeOffset="-374163">23536 1745 708 0,'0'0'248'15,"0"0"-107"-15,0 0 16 0,0 0-31 16,0 0-30-16,0 0-25 16,-131-141-20-16,131 138-12 15,0 3-21-15,0 0-10 16,0 0-8-16,0 0-2 15,0 32-5-15,0 11 7 16,-6 11 3-16,3-3-1 16,3 1-1-16,0 0 0 15,0-4 0-15,0-8 2 16,0-6-2-16,0-10 0 16,-7-14-1-16,7-4 0 15,0-6 3-15,0 0-1 0,-6 0 4 16,3 0-5-1,-10-14 11-15,7-12-8 0,-3-5-2 16,-7 8-2-16,-6 0-1 16,6 8 1-16,5 10 1 15,-1 5-1-15,7 0 0 16,5 0-9-16,-5 0-4 16,-1 0 1-16,-3 0 12 15,2 14-2-15,1-2 2 16,6-1-6-16,0 6 3 15,0 6 2-15,0 0-9 16,22 2-4-16,33-7 4 16,-2-6 7-16,15-12 0 15,-8 0-6-15,-7 0 8 0,2 0 0 16,-14-20 1-16,-6-4-1 16,-10 5 0-16,-13-1-38 15,-12 2-85-15,-6 4-128 16,-60 8-293-16</inkml:trace>
  <inkml:trace contextRef="#ctx0" brushRef="#br1" timeOffset="-373553">22328 2430 786 0,'0'0'181'15,"0"0"-35"-15,0 0-16 16,0 0-27-16,0 0-23 16,0 0-22-16,82-123 1 0,-82 115-16 15,0-1-15-15,0 3-11 16,-22-2-4 0,-22 2-5-16,-9 6-8 0,-4 0-1 15,-4 0 1-15,10 0-1 16,20 12 1-16,15 2-4 15,2 3 3-15,14-5-1 16,0 4-1-16,0 2 0 16,8 2 3-16,45 5-3 15,20-1 3-15,0-1-3 16,11 2 2-16,-15-1 0 16,-3 4 0-16,-17 0-1 15,-12-2 2-15,-14 3 0 0,-17-7-4 16,-6 1 3-1,0-4 1-15,0-6-3 0,-52 1 1 16,-11-6 2-16,-19-2 0 16,-4-6 2-16,10 0-2 15,-1 0-18-15,24 0-29 16,20 0-31-16,22-2-44 16,11-10-69-16,0-2-102 15,66 1-417-15</inkml:trace>
  <inkml:trace contextRef="#ctx0" brushRef="#br1" timeOffset="-373268">22754 2542 700 0,'0'0'201'0,"0"0"-50"16,0 0-6-16,0 0-46 15,0 0-41-15,0 0-20 16,7-6-12-16,-4 26-6 15,3 17 29-15,4 12-24 16,2 2-6-16,4-2-3 16,1-3-7-16,5-6-6 15,-6-7 0-15,-1-6-3 16,-2-10 0-16,-10-5-9 16,3-10-40-16,-6-2-31 15,0 0-30-15,0-2-57 16,0-30-64-16,0-10-20 15,0-11-133-15</inkml:trace>
  <inkml:trace contextRef="#ctx0" brushRef="#br1" timeOffset="-372941">22754 2542 374 0,'146'-209'246'0,"-146"201"-69"15,-9 8-33-15,-4 0-47 16,-2 0-39-16,-1 0-32 15,-1 0-13-15,-5 5 13 16,9 12-19-16,10-2-2 16,3-7-5-16,0-5 3 15,0-1 5-15,0-2-8 0,0 0 4 16,0 0 8-16,0 0 20 16,41 0 30-16,4-10 19 15,-7-10-31-15,-9-6-7 16,-20-3-8-16,-9 1-15 15,0-1 0-15,0 12-10 16,0 1 2-16,0 12-12 16,0 1 0-16,0 3-3 15,-9 3-20-15,-13 37-4 16,-1 14 0-16,8 3-138 16,2-3-122-16,4-1-261 15</inkml:trace>
  <inkml:trace contextRef="#ctx0" brushRef="#br1" timeOffset="-372024">23329 2622 593 0,'0'0'247'0,"0"0"-67"16,0 0-22-16,0 0-50 15,0 0-39-15,0 0-13 16,-98-83-16-16,66 78-12 15,-6 5-14-15,7 0-11 16,1 0-1-16,-1 0-2 16,9 8 0-16,-4 14 0 15,14 5 0-15,9 1-1 16,3 0 1-16,0-10 0 0,15-4-4 16,33-8 4-16,13-6 3 15,-1 0 2-15,0 0 3 16,-18-15-6-16,-14 1 0 15,-12 0 2 1,-7 3 19-16,-9 5 8 0,0 3 7 16,0 3-9-16,0 0-10 15,0 0-13-15,0 0-6 16,0 11-11-16,0 26 4 16,0 15 7-16,0 14 5 15,0 14-5-15,0 8 6 16,-25 4-3-16,-8 0-1 0,-4 0 4 15,-1-13-6 1,9-9 0-16,1-20 2 0,11-18-2 16,14-16 1-16,-2-10 3 15,-3-2-3-15,-1-4 5 16,-19 0 1-16,-4-12 2 16,-12-20-1-16,3-5-8 15,5-14 1-15,11-12-1 16,25-12 0-16,0-2 0 15,0-2 0-15,53 1 1 16,12 15-1-16,10 12-4 16,18 8 4-16,6 11-4 0,-2 7 2 15,9 0 0-15,-28 4 2 16,-10 1 3-16,-15 8-3 16,-26 4 0-16,-22 8 3 15,-5 0-3-15,0 0 0 16,0 0-2-16,0 0-7 15,6 5 1-15,2 27 4 16,1 3 4-16,-4-2 0 16,0 2 1-16,-5-12-2 15,0 0 1-15,6-9 0 16,0-8 2-16,0-4-1 16,-6-2-2-16,0 0 2 15,4 0 3-15,2 0 0 16,3 0 8-16,10-17-9 15,0-11 0-15,16-12-3 0,-2 5 4 16,-2 1-4-16,1 5 1 16,-4 15-4-16,-12 6 4 15,6 8-2-15,1 0-2 16,9 0-9-16,12 17 10 16,-13 14 0-16,2-3 1 15,-11 1-2-15,-6 0-21 16,-1-8-92-16,-2-10-161 15,3-11-358-15</inkml:trace>
  <inkml:trace contextRef="#ctx0" brushRef="#br1" timeOffset="-368125">26455 1687 804 0,'0'0'194'16,"0"0"-50"-16,0 0 27 15,0 0-36-15,0 0-49 16,0 0-34-16,0-78-21 16,0 78-11-16,0 0-20 15,0 0-6-15,0 27 6 16,0 9 1-16,0 11 4 16,0-2 0-16,0 10 1 15,0 2-5-15,0-6 5 0,0-5-5 16,0-15 4-1,0-14-4-15,0-11 0 0,0-6-1 16,0 0 0-16,0 0 6 16,0 0-1-16,0-6 5 15,-2-19 6-15,-22-13-12 16,-4-5 0-16,-10 7-4 16,-1 4 0-16,8 9 2 15,2 9-2-15,14 11-1 16,5 3 0-16,4 0-6 15,-10 9-1-15,7 22 3 16,2 7 5-16,7-2 0 0,0-4-2 16,32-7 2-1,37-10-1-15,5-12 1 0,11-3 0 16,-2 0 0-16,-4 0 5 16,-2-20-3-16,-11-6-1 15,-11-3 2-15,-17 1 1 16,-16 2-4-16,-22 3-15 15,0 9-41-15,-70 11-71 16,-19 3-109-16,-4 3-161 16</inkml:trace>
  <inkml:trace contextRef="#ctx0" brushRef="#br1" timeOffset="-370338">25906 981 684 0,'0'0'127'0,"0"0"0"16,0 0-8-16,0 0-24 15,0 0-31-15,0 0-15 16,-134-6-26-16,134 6 4 16,10 0-22-16,43-3 4 15,18 1 2-15,11-2-3 16,1 4 12-16,-23 0-18 16,-2 0 6-16,-14 0-4 15,-13 0-3-15,-2 0 3 16,-20 0-4-16,-9 0 4 15,0 0-9-15,0 6 4 0,0 9 1 16,-3 7 4-16,-35 2-1 16,-12-5 5-16,1-4-6 15,12-4 1-15,-1 1-2 16,16-6 1-16,-2-1-1 16,10-1 3-16,14-4-3 15,0 5 1-15,0-5-2 16,0 0 1-16,0 0-1 15,0 3 0-15,38 5 0 16,9 1 6-16,11-1-6 0,-5 1 7 16,1 3-7-1,-10 2 0-15,-5 2 2 0,-14 2 0 16,-3-1-1-16,-12 0 0 16,-10 4 1-16,0-5 0 15,0 5-2-15,-54-1 4 16,-16-10 11-16,-15 2-15 15,-5-3 5-15,5-7-6 16,15 2 1-16,13-4-12 16,32 0-38-16,17 0-21 15,8 0-44-15,0 0-91 16,52-21-150-16</inkml:trace>
  <inkml:trace contextRef="#ctx0" brushRef="#br1" timeOffset="-369310">26566 970 727 0,'0'0'189'0,"0"0"-31"15,0 0-13-15,0 0-27 16,0 0-35-16,0 0-24 16,3-46-9-16,-3 46-15 15,0 0-20-15,0 2-15 16,0 27 8-16,0 11-6 15,-3 7 9-15,3-2-8 16,0 3 7-16,0 1-8 16,0-1 0-16,0-8 3 0,0-11-4 15,0-9-1-15,0-12 3 16,0-4-1-16,0-4-1 16,0 0 0-16,0 0 3 15,0 0 11-15,0 0-6 16,0-14 2-16,0-10-11 15,0-1 2-15,0-4-4 16,0 0 0-16,0 6 2 16,25 7 1-16,7 4-1 15,7 6-5-15,5 4 5 16,3 2-7-16,5 0 5 16,-8 25-10-16,-12 9 10 15,-17 4 0-15,-15-1-4 0,0-5 3 16,0-7 3-1,-22-8-9-15,-16-6 6 0,-9-7-4 16,-8-3 7-16,-1-1 4 16,1 0-4-16,8 0 1 15,9 0 2-15,22 0-3 16,3 0 0-16,13 0 0 16,0 0 3-16,0 0-3 15,7 0-18-15,53 0-8 16,23 0 17-16,8-1 9 15,-5-8-2-15,1-2 0 16,-12-7 2-16,1 1 1 16,-15-3 1-16,-10-1-2 15,-20 3 5-15,-9-3-2 0,-11-2 15 16,-11 3 0 0,0-5-1-16,0 1 2 0,0 6-11 15,0 8 2-15,0 4 9 16,-8 4-11-16,8 2-4 15,0 0-4-15,0 0-6 16,-3 2-7-16,3 32 1 16,0 6 12-16,0 1 7 15,11-4-7-15,20-9 3 16,13-8-3-16,7-6 0 16,-3-5 4-16,-4-9-4 15,4 0 0-15,6 0 6 16,-3-19-3-16,4-13-1 0,-8-9 2 15,-3-1-1-15,-12-3 6 16,-17-9-6-16,-7 1-1 16,-8-1 23-16,0 8-22 15,0 11 12-15,-23 16-8 16,13 10 4-16,-2 9 2 16,12 0-13-16,0 0-11 15,0 6 11-15,0 29-12 16,0 7 10-16,6 13 2 15,19-4 0-15,14-8 1 16,-1-3-1-16,-3-8-2 16,7-10-1-16,-6-5-35 0,3-5-15 15,5-10-6 1,-6-2-34-16,-5 0-17 0,-11 0-52 16,-22-14-66-16,0-3-127 15</inkml:trace>
  <inkml:trace contextRef="#ctx0" brushRef="#br1" timeOffset="-369127">27729 1121 383 0,'0'0'266'0,"0"0"-111"16,0 0-46-16,0 0-40 16,0 0-31-16,0 0 18 15,184-40-7-15,-124 31-17 0,11 4-20 16,-2-2-11-1,-17 5-1-15,-27 2-14 0,-25-3-155 16,0 3-159-16</inkml:trace>
  <inkml:trace contextRef="#ctx0" brushRef="#br1" timeOffset="-368755">27027 832 639 0,'0'0'204'15,"0"0"-58"-15,0 0-34 0,0 0-16 16,0 0-25-16,0 0-17 16,-44-37-25-16,40 37-18 15,4 0-11-15,-12 9-12 16,12 13 12-16,0-2 1 15,0-3-1-15,0-11 0 16,0 0 0-16,38-6 3 16,15 0 10-16,8 0-7 15,-7 0 17-15,-10-6 7 16,-19-8 10-16,-2 3 1 16,-16-7-18-16,-7 2-10 15,0-2-6-15,-7 4-7 16,-41 6-6-16,-18 4-73 0,3 4-50 15,2 4-71-15,13 30-47 16,20 11-242-16</inkml:trace>
  <inkml:trace contextRef="#ctx0" brushRef="#br1" timeOffset="-367479">25772 2719 529 0,'0'0'512'15,"0"0"-378"-15,0 0 6 16,0 0-1-16,0 0-47 15,0 0-53-15,-22-29-19 16,22 29-12-16,0 20-7 16,0 9 7-16,16 14 6 0,-10 0-3 15,-3 0-1-15,10-4-4 16,-4-9 0-16,-2-11-5 16,-1-7-1-16,-3-10 7 15,-3-2-7-15,0 0 3 16,0 0 5-16,0 0 2 15,0-10 28-15,0-19-5 16,0-11-31-16,0-8 6 16,0-7-4-16,0-2-1 15,-3-4-2-15,-3 13 2 16,-1 5-3-16,4 20 0 16,3 11 3-16,0 4-1 15,0 8 0-15,0 0-2 16,0 0-5-16,0 0-2 15,0 0 3-15,26 12-15 0,35 13 19 16,14 7 0-16,2 2 2 16,-8 3-2-16,-1 1 0 15,-15-4 0-15,-15-5 0 16,-16-1-2-16,-22-5 2 16,0-1-2-16,0 4 3 15,-28-3-4-15,-43 0 1 16,-17-3-3-16,-3-2-5 15,-2-4-24-15,16 0-13 16,2-6-29-16,26 4-37 16,21-6-68-16,25-1-88 15,3-5-165-15</inkml:trace>
  <inkml:trace contextRef="#ctx0" brushRef="#br1" timeOffset="-366835">26453 2893 643 0,'0'0'229'16,"0"0"-61"-16,0 0-5 15,0 0-26-15,0 0-64 16,0 0 10-16,-8-91-27 16,-14 82-24-16,13 6 7 15,-10 1-13-15,16 2-15 16,3 0-8-16,-13 0-3 0,-3 0-10 15,-6 14 10-15,2 6-1 16,15 1-2-16,5-3 3 16,0 0-3-16,0 0 1 15,8-13-9-15,31-5-1 16,-10 0 3-16,2 0 2 16,-1 0 7-16,-11-5 4 15,-2-4-3-15,0 0 0 16,-14 1 0-16,-3 5 0 15,0 3 2-15,0 0-3 16,0 0 0-16,0 0 0 16,13 0-7-16,3 0-1 0,6 3-4 15,16 11 12 1,4-2 2-16,8-7-1 16,4-2-1-16,7-3 5 0,-7 0-4 15,-10 0 3-15,-13-14-1 16,2-9 1-16,-11-5 4 15,-6-10 0-15,-10-5 8 16,-6-6 6-16,0-8 0 16,0 1-4-16,0 3-5 15,0 9-3-15,-16 15 4 16,0 14-2-16,4 10-3 16,12 5-3-16,0 0-6 15,0 0-12-15,0 30-3 0,0 23 15 16,0 12 6-1,0 4-5-15,0-1-1 0,12-5 0 16,26-6-13-16,0-8-45 16,-5-15-55-16,-2-11-86 15,-15-11-72-15,-3-12-67 16,-13 0-386-16</inkml:trace>
  <inkml:trace contextRef="#ctx0" brushRef="#br1" timeOffset="-366271">26852 2811 421 0,'0'0'183'0,"0"0"-45"16,0 0-12-16,0 0-16 15,0 0-41-15,0 0-26 0,38-38-6 16,45 29-9-16,2-2 17 16,-2 6 1-16,-1-1-15 15,-2 3-5-15,-4 3-1 16,-9 0-12-16,-13 0-4 15,-15 0 10-15,-17-3-9 16,-13 0 14-16,-2 1 8 16,-7-1 11-16,0 0 0 15,0-3 0-15,0 1-15 16,0-7 4-16,0-2-26 16,0 2 7-16,-33 4-12 15,-2 5 4-15,-6 3-5 16,-3 0 1-16,-1 3 0 0,7 19-1 15,16 7-1 1,13 3 0-16,9-4 1 0,0-2 0 16,0-3-4-16,28-6 4 15,5-6 0-15,-2-6 1 16,7-5 2-16,0 0-1 16,6 0 1-16,-11-7-1 15,-5-12 2-15,-12 9-2 16,-7-1 1-16,-2-1 3 15,-7 0 2-15,0 4 2 16,0-1-1-16,0 3 3 16,0 3-2-16,0 3-6 0,0 0-4 15,0 0-1-15,9 0-13 16,13 26 6-16,11 3 8 16,5-3 0-16,15-3 0 15,21-15-2-15,27-8-52 16,20 0-46-16,3-5-131 15,-19-18-287-15</inkml:trace>
  <inkml:trace contextRef="#ctx0" brushRef="#br1" timeOffset="-265752">0 5310 376 0,'0'0'238'16,"0"0"-185"-16,0 0 1 16,0 0 26-16,0 0-8 15,0 0-20-15,-19 0-29 16,6 0-12-16,7 0-2 16,3 0-3-16,3 0-1 15,0 0 2-15,0 0-2 0,0 0 9 16,0 0-10-16,0 0-4 15,0 0-5-15,0 0 4 16,0 0 0-16,25 8 1 16,57 4 0-16,55-1 10 15,42-9-1-15,49 2-5 16,39-4 1-16,25 0-4 16,19 0 3-16,10 0-4 15,6-4 2-15,-3-4 0 16,9 3 1-16,21 0-3 15,26 0 0-15,34 3 1 16,37-1-1-16,22 3 0 0,19-3-1 16,17 3 2-1,-4 0-1-15,-29 0 0 0,-12 0 8 16,-4 8-3-16,4 7-1 16,25 0 7-16,23-4-9 15,15-4 7-15,17 0-6 16,-2-7-1-16,-20 0 2 15,6 0-4-15,-17 0 4 16,-6 0-3-16,-10 0 1 16,-30 0-2-16,-37 0 0 15,-37-2 1-15,-42-4-1 16,-28 0 1-16,-35 3 2 16,-13 0-2-16,-12 0 2 15,-11 1-1-15,-5 2 0 16,-36-3 3-16,-39-1-4 0,-57 4-1 15,-45-2 0-15,-40 2 1 16,-25 0 0-16,-3-3 5 16,0 3 35-16,0 0-7 15,0 0-17-15,0 0-2 16,0 0-7-16,0-3-2 16,0 0 18-16,0 1 2 15,0-2-3-15,0 3-13 16,6 1-5-16,-6-5 4 15,0 5-6-15,0 0 0 16,0 0-3-16,7-2 2 16,-7 2-1-16,0 0 0 0,0 0 0 15,0 0 0-15,0 0-1 16,0 0 2-16,0 0-2 16,0 0 3-16,0-3-1 15,0-6 9-15,3-2-2 16,3 2 2-16,0-2 6 15,4-9 3-15,-4-9-2 16,16-11-2-16,0-14-13 16,-6-9 3-16,6-17 5 15,-11-11-3-15,-11-18 3 16,0-18 10-16,0-26 10 16,0-21-19-16,0-18-6 15,0-11 6-15,-8-9-1 0,5-2-4 16,-2-15-1-16,-1-5 3 15,-5-3 1-15,5-6-1 16,6-12-4-16,0 9 0 16,0 6-3-16,0 11 0 15,31 24 1-15,-1 16-1 16,-5 11-2-16,3 12 1 16,-4 18-1-16,-2 7 0 15,-8 19 0-15,-14 16-7 16,0 20-11-16,0 18-41 15,-28 13-72-15,-26 15-95 16,-7-7-44-16,8-3-351 16</inkml:trace>
  <inkml:trace contextRef="#ctx0" brushRef="#br1" timeOffset="-236354">562 6031 939 0,'0'0'201'0,"0"0"-70"16,0 0 45-16,0 0-65 15,0 0-40-15,0 0-15 16,0 0-19-16,0-14-6 15,0 14-5-15,0 0-8 16,0 0 0-16,0 0-5 16,0 0-3-16,0 0 0 15,0 0-5-15,0 0-1 0,0 0-1 16,0 0 1 0,0 0-3-16,0 0 2 0,0 0-1 15,0 0-2-15,0 0 1 16,0 0 1-16,0 0-2 15,0 0 3-15,0 0-1 16,0 0-2-16,0 0 0 16,0 0 0-16,0 0 1 15,0 0 0-15,0 0 0 16,0 0 0-16,0 0 0 16,0 0 0-16,0 0-1 15,0 0 0-15,0 0 1 0,0 0 0 16,0 0-1-1,0 0 0-15,0 0-5 0,0 0 4 16,0 0-7-16,0 17-5 16,0 18-3-16,0 8 16 15,0 11 0-15,-12-5 3 16,12-10-2-16,0 1-1 16,0-11 1-16,0-10-2 15,0-6 2-15,0-8 0 16,0-5 0-16,0 0 0 15,0 0-1-15,0 0 5 16,0 0-1-16,0 0 1 16,0-29 4-16,0-10-8 15,0-22 1-15,0-10-2 16,0-9 0-16,0-3-1 0,0 3 1 16,0 17 3-16,0 17-3 15,0 23-1-15,0 15 1 16,0 8 0-16,0 0-4 15,0 0-6-15,16 8-2 16,12 21-7-16,10 13 18 16,9 7-3-16,-11-3-11 15,2 0 11-15,0-6 0 16,-7-7-5-16,-6-9-7 16,-1-12-8-16,-9-10 4 15,-8-2 0-15,2 0 14 16,-3 0 6-16,10-5 2 0,0-20 1 15,3-10 0 1,-10-2-2-16,2 8 1 0,-6 5-1 16,1 14 2-16,-6 4-3 15,0 6 2-15,0 0-2 16,0 0-3-16,11 8-3 16,11 28-5-16,0 12 11 15,-6 8 1-15,-4 8 1 16,-8-2-2-16,2-2 1 15,0-8-1-15,4-9 0 16,-4-14-8-16,-3-12-113 16,5-9-89-16,-8-5-67 15,0-3-116-15</inkml:trace>
  <inkml:trace contextRef="#ctx0" brushRef="#br1" timeOffset="-235754">1198 6209 794 0,'0'0'123'0,"0"0"-6"16,0 0-16-16,0 0-39 16,0 0-24-16,0 0-25 15,9-4 1-15,35 4 22 0,0-8-5 16,5-3-3-1,-11-4 5-15,-10 4 14 0,-11 0-7 16,-14-1-1-16,-3-2 5 16,0-1-23-16,0 1 0 15,-11 3 0-15,-20-2 2 16,-7 6-12-16,6 7-5 16,-2 0-6-16,-5 0-2 15,1 22 1-15,6 16 1 16,9 8-1-16,18 0-1 15,5 5-1-15,0-8 2 16,28-3-5-16,32-9 5 16,11-11-1-16,11-8 0 15,10-12 2-15,6 0 4 16,4-29-1-16,-3-5-1 0,-17-4 0 16,-24-2 0-16,-14-4 3 15,-12-6-2-15,-10-1 1 16,-22-5 6-16,0 6 3 15,0 7 5-15,-16 9-3 16,-9 10 3-16,-4 16-4 16,20 8 2-16,3 0-6 15,6 0-10-15,0 8-5 16,-13 36-11-16,10 22 16 16,-5 11 4-16,8-3-4 15,0-11 0-15,8-8-6 16,30-13-18-16,-7-11-40 0,-1-10-46 15,-11-10-165-15,-13-11-83 16,-6 0-190-16</inkml:trace>
  <inkml:trace contextRef="#ctx0" brushRef="#br1" timeOffset="-234884">1671 6298 679 0,'0'0'168'16,"0"0"-36"-16,0 0-56 15,0 0-35-15,0 0-3 16,0 0 17-16,232-32 3 16,-156 29-11-16,7-6 0 15,2 0-9-15,8-5 4 0,1-2-13 16,-1-4-18 0,-24-1 2-16,-20-4 15 0,-27-1 19 15,-16-3 12-15,-6-5-18 16,0 3-13-16,-6-1 1 15,-32 9-3-15,5 6-1 16,5 8-5-16,12 4-3 16,16 5-9-16,-3 0 3 15,-3 2-11-15,-1 41-11 16,-2 18 11-16,3 13-1 16,6-6 2-16,0-10 2 15,0-1-3-15,15-12 0 0,23-4 0 16,-8-15-2-1,-5-12 0-15,-3-3 1 0,6-11-7 16,-9 0-1-16,16 0 9 16,-10-11 3-16,5-15 0 15,-5-6-3-15,13-7 3 16,1-4-1-16,-5 14-2 16,-8 9 0-16,-14 11 1 15,-12 9-1-15,0 0-1 16,0 0-3-16,0 6-9 15,0 22 6-15,10 13 7 16,-1-1 1-16,4-3 0 16,9-3-1-16,0-5-2 15,4-9 2-15,3-12 2 16,-11-2-1-16,5-6-1 0,5 0 0 16,-3 0 1-16,11-20 4 15,-11-11 0-15,4 2-4 16,-14 3 5-16,-8 4-5 15,-4 4 3-15,-3 7-4 16,0 5 6-16,0 2 3 16,0 4-5-16,0 0-4 15,0 0-6-15,22 0-2 16,6 26-6-16,11 3 14 16,2 3 0-16,3-7 4 15,8-1-4-15,-11-9 0 16,3-5-1-16,-6-10 2 0,-12 0 3 15,-7 0-2 1,-3-8 2-16,-7-20 4 0,-2-7-3 16,-7-5-2-16,0 0 1 15,-22 0 6-15,-24 6-4 16,5 5-5-16,-3 9 1 16,-3 8-2-16,-5 12-3 15,-1 0-4-15,-7 0-25 16,11 12-38-16,18 16-62 15,31 4-137-15,0-1-150 16</inkml:trace>
  <inkml:trace contextRef="#ctx0" brushRef="#br1" timeOffset="-234382">4203 6340 756 0,'0'0'275'15,"0"0"-131"-15,0 0-1 16,0 0 16-16,0 0-72 16,0 0-31-16,-217-91 4 15,151 85-22-15,5 6-16 16,20 0-4-16,-3 0-5 16,12 0-7-16,1 20-6 15,-5 26-3-15,4 5 1 0,17 12-4 16,15-3 6-16,0-3-1 15,0-9 1 1,53-7 1-16,15-21-1 0,7-18-3 16,-1-2 0-16,2-8 6 15,7-32-3-15,-1-11 6 16,-12-12-3-16,-4-14-3 16,-17-12 7-16,-11-7-2 15,-16-8 0-15,-22 1 3 16,0 8 8-16,0 24-1 15,-32 25-5-15,4 17 20 16,6 21-7-16,5 6-6 16,11-2-9-16,6 4-8 15,0 18-9-15,0 36 3 16,0 23 6-16,0 6 0 0,0 0 3 16,28-3-1-1,11-6-1-15,-1-2-1 0,0-8-2 16,-1-11-26-16,-4-7-45 15,-1-6-41-15,2-11-113 16,-2-7-239-16</inkml:trace>
  <inkml:trace contextRef="#ctx0" brushRef="#br1" timeOffset="-234196">4873 6329 812 0,'0'0'220'15,"0"0"-84"-15,0 0 36 16,0 0-55-16,0 0-81 16,0 0-35-16,130-23 0 15,-22 17-1-15,1-2-61 16,-5 4-169-16,-21-2-145 16</inkml:trace>
  <inkml:trace contextRef="#ctx0" brushRef="#br1" timeOffset="-233655">5762 6040 534 0,'0'0'509'16,"0"0"-391"-16,0 0 33 15,0 0-40-15,0 0-44 16,0 0-22-16,74-140 7 15,-44 114 0-15,-6 6-6 16,-9 6-8-16,-5 2-12 16,-10 6-4-16,0 6-2 15,0 0-4-15,0 0-6 16,0 0-5-16,0 0-5 16,0 0-2-16,6 32 2 15,0 14 0-15,-6 7 1 0,0 11 0 16,0 2 2-1,0 0 2-15,0-4-5 0,0-5 1 16,10-11-1-16,-4-9 0 16,1-8 2-16,-4-9-3 15,-3-8 2-15,0-11-1 16,0-1 1-16,0 0 3 16,0 0-2-16,0 0 1 15,-10 0-1-15,-37 0 0 16,-11 0 2-16,11 0-4 15,15 0 1-15,20 0 1 16,12 0-2-16,0 0 0 16,0 0 0-16,0 0-9 15,44 0 0-15,26 0 9 0,28-7 0 16,7-2-9-16,-3-5-24 16,-14 2-24-16,-23 4-37 15,-28 8-63-15,-21 0-147 16,-9 0-32-16,-7 0-261 15</inkml:trace>
  <inkml:trace contextRef="#ctx0" brushRef="#br1" timeOffset="-22103">19018 6197 192 0,'0'0'562'0,"0"0"-313"16,0 0-86-16,0 0-11 15,0 0-44-15,0 0-38 16,0 0-8-16,0 0-15 16,0-6-5-16,-6 6-8 0,3 0-13 15,-10 0 3-15,7 0-7 16,6 0-4-16,-3 0-5 16,3 0-2-16,0 0-3 15,0 0-1-15,0 0-2 16,0 0-1-16,0 0 1 15,0 0-3-15,0 0 0 16,0 0 3-16,0 0-2 16,0 0 2-16,0 0-6 15,0 0 3-15,0 0-6 16,0 0 6-16,0 0 0 16,0 20 2-16,9 6 1 15,19-9 1-15,5-3 1 16,-1 6-1-16,5 1 3 0,1-1-4 15,8 0-1-15,-9 2 1 16,-11-5 0-16,-4 7 0 16,-5-10 3-16,-12-3-3 15,-5-2-2-15,0-6 0 16,0 2-6-16,0-2 5 16,0 7 2-16,-10 3 1 15,-24 2 0-15,-7-4 5 16,-5-2-5-16,2-7-10 15,-3 1-18-15,0-3-11 16,-5 0-24-16,14 0-36 16,13 0-60-16,12 0-88 0,13-11-108 15</inkml:trace>
  <inkml:trace contextRef="#ctx0" brushRef="#br1" timeOffset="-21824">19040 6197 481 0,'0'0'268'15,"0"0"-82"-15,0 0-21 16,0 0-14-16,0 0-45 16,0 0-47-16,0-14-6 15,0 5-12-15,11 4-11 0,17-4-13 16,-3 3-5-16,4 4 1 15,-7-4-2-15,3 2-10 16,-3 2 0-16,1 2-1 16,9 0-3-16,3 0-47 15,2 0-113-15,-10 14-113 16,4 9-128-16</inkml:trace>
  <inkml:trace contextRef="#ctx0" brushRef="#br1" timeOffset="-21482">20134 6366 723 0,'0'0'228'0,"0"0"-56"16,0 0 15-16,0 0-48 16,0 0-68-16,0 0-12 15,-61-11-20-15,61 11-11 16,0 0-13-16,0 0-4 16,0 0-11-16,22 0-11 15,42-4 11-15,24-5 0 16,14 7 4-16,10-7 3 0,-4 1-7 15,-16 1-5 1,-22 0-45-16,-38 7-43 0,-13-3-96 16,-19-3-92-16,0 6-148 15</inkml:trace>
  <inkml:trace contextRef="#ctx0" brushRef="#br1" timeOffset="-21190">20442 6197 768 0,'0'0'235'16,"0"0"-57"-16,0 0 11 0,0 0-58 15,0 0-33 1,0 0-39-16,-33-34-22 0,33 34-5 16,0 0-13-16,0 0-6 15,0 0-4-15,0 0-7 16,0 26-2-16,0 14 0 15,0 11 2-15,0 9 5 16,8 6-7-16,14 5 2 16,-6 1-1-16,6-9-1 15,0-15-2-15,-3-10-28 16,4-16-69-16,-7-4-56 16,-16-4-183-16,0-3-319 15</inkml:trace>
  <inkml:trace contextRef="#ctx0" brushRef="#br1" timeOffset="-20804">21264 5931 919 0,'0'0'228'0,"0"0"-69"16,0 0-19-16,0 0-51 0,0 0-30 16,0 0-11-1,0-22-8-15,0 22-3 0,0 0-9 16,0 2-15-16,0 10-9 16,-12 10-4-16,-4 21 2 15,0 12 3-15,-6 14 0 16,13-1-3-16,-4 1 4 15,13-4-6-15,0-5 2 16,0-6-2-16,0-11 0 16,13-5-1-16,24-9 0 15,17-9-27-15,-7-6-33 16,11-8-40-16,-1-6-75 16,-7 0-123-16,-11 0-73 15,-13-4-375-15</inkml:trace>
  <inkml:trace contextRef="#ctx0" brushRef="#br1" timeOffset="-20611">21553 6392 594 0,'0'0'219'15,"0"0"-49"-15,0 0-6 16,0 0-25-16,0 0-36 16,0 0-50-16,-37-21-18 15,37 21-21-15,37 0-5 16,39 0 15-16,10-5-1 15,-9-1-15-15,-7 1-8 16,-9-1-26-16,-8-3-167 16,-9 0-254-16</inkml:trace>
  <inkml:trace contextRef="#ctx0" brushRef="#br1" timeOffset="-20139">22243 6091 983 0,'0'0'222'15,"0"0"-19"-15,0 0-70 16,0 0-55-16,0 0-29 16,0 0-12-16,-6-6-12 15,3 6-5-15,-5 0-10 16,8 0-4-16,-6 0 6 15,6 0-8-15,0 0-1 0,0 0-1 16,0 9-2-16,0 0 0 16,0 8 1-16,0-5 1 15,0 2-1-15,0 0 0 16,6-3-1-16,21 4 1 16,7-1 1-16,14 1-2 15,-3 1 2-15,-4-2-2 16,-3 1 1-16,-10-4 0 15,-6 0 0-15,-11 5 0 16,-6-5-1-16,-5 0 0 16,0-5 0-16,0 3 0 15,0-2 0-15,-16 0 0 0,-28 1 7 16,-3-2-3-16,-5 1 0 16,5-6-4-16,3-1-18 15,6 0-31-15,13 0-32 16,8-16-43-16,17-16-63 15,0 1-43-15,0-4-816 16</inkml:trace>
  <inkml:trace contextRef="#ctx0" brushRef="#br1" timeOffset="-20073">22243 6091 579 0</inkml:trace>
  <inkml:trace contextRef="#ctx0" brushRef="#br1" timeOffset="-19982">22243 6091 579 0,'-23'-28'280'0,"23"22"-97"0,23 1-39 16,-1 2-28-16,10-1-32 0,6 2-24 15,7 2-33-15,-4 0-24 16,19 0-3-16,9 0-8 16,-8 0-121-16,-1 0-250 15</inkml:trace>
  <inkml:trace contextRef="#ctx0" brushRef="#br1" timeOffset="-19652">22825 5706 1055 0,'0'0'241'16,"0"0"-52"-16,0 0-71 15,0 0-43-15,0 0-44 16,0 0-19-16,-39-17 2 15,78 22-8-15,8 18-2 16,19 8 12-16,-6 9-3 16,1 14-2-16,-4 7-1 15,1 10 0-15,-17 4 2 16,-13-1-5-16,-6 0-2 16,-22-5-1-16,0-6 0 0,0-4-4 15,-22-6-12-15,-22-5-76 16,-3-5-72-16,-5-1-227 15</inkml:trace>
  <inkml:trace contextRef="#ctx0" brushRef="#br1" timeOffset="-18856">23526 6263 576 0,'0'0'242'0,"0"0"-94"15,0 0 2 1,0 0 1-16,0 0-46 0,0 0-51 15,-88-14-36-15,93 14-7 16,40 0 5-16,18 0 24 16,11 0-4-16,-5 0-8 15,8 0 0-15,-1 0-7 16,4-4-1-16,-8-4-5 16,-9 0-7-16,-17 2 10 15,-24 0-6-15,-13 0-5 16,-9 4 13-16,0-4 7 15,0-2-6-15,0-1-10 16,0 0 2-16,-9-2-8 16,-20 2 1-16,-10-2-3 0,3 5-3 15,3 0-3 1,-5 0 3-16,10 4 2 0,3-7 0 16,-5 6 1-16,14-3 0 15,1 1 4-15,5 2-1 16,4 3 2-16,-1 0 2 15,7-4-4-15,0 4-2 16,0 0 0-16,0 0-2 16,0 0 1-16,0 0-2 15,0 0 0-15,29 0-1 16,18 0 4-16,14 0 5 16,10 4-2-16,-11 8 1 0,-7 2 1 15,-1 2-1 1,-11-1-1-16,-7 2-5 15,-18 4 0-15,-13-1 0 0,-3 14-2 16,-41 5-4-16,-89 22-47 16,-45 8-72-16,-32 2-156 15</inkml:trace>
  <inkml:trace contextRef="#ctx0" brushRef="#br0" timeOffset="7268">22042 7566 529 0,'0'0'281'16,"0"0"-78"-16,0 0-40 15,0 0-44-15,0 0-20 16,0 0-26-16,-44-34-17 16,38 34-13-16,6 0-12 15,0 0-18-15,0 0-7 16,0 0-1-16,0 0-5 16,0 0-1-16,0 0-3 15,0 17 0-15,0 10 4 16,0 15 2-16,0 1-2 0,0 0 0 15,0-1 0-15,0-16-14 16,0-3-81-16,0-5-115 16,6-10-81-16,10-5-136 15</inkml:trace>
  <inkml:trace contextRef="#ctx0" brushRef="#br0" timeOffset="7818">21967 7264 567 0,'0'0'137'0,"0"0"1"15,0 0-35-15,0 0-34 16,0 0-14-16,0 0-9 15,-131-61 8-15,97 61-26 16,-4 0-14-16,-1 6-1 16,-2 14 4-16,3 3-10 15,2 5-1-15,-2 4-2 16,19 5-1-16,1 7-2 16,14-5-1-16,4 16 1 0,0-1-2 15,0 3 2 1,22 3 5-16,19-6-3 0,27-8-2 15,1-4 0-15,24-7 0 16,6-14-2-16,1-7 2 16,-4-14 11-16,-17 0 7 15,-12 0 31-15,-13-14-2 16,-21-9-6-16,-11-6 3 16,-14-8 2-16,-8-6-21 15,0-8-2-15,0-7-5 16,-47-8-2-16,-13-2-7 15,0-2 5-15,-4 2-8 16,4 9 0-16,5 4-4 0,1 15-3 16,4 11 1-1,2 19-1-15,3 10-11 0,3 23-4 16,9 45-27-16,10 23-74 16,13 7-204-16,10-5-523 15</inkml:trace>
  <inkml:trace contextRef="#ctx0" brushRef="#br0" timeOffset="11062">20156 7343 118 0,'0'0'702'15,"0"0"-533"-15,0 0-53 16,0 0-9-16,0 0-28 0,0 0-41 16,0-8-9-1,0 16-25-15,0 15 4 0,0 6-1 16,0 8 30-16,0-3-26 15,0-2-6-15,0 2 6 16,9-8-11-16,4-4 8 16,-4-1-7-16,-9-10-1 15,7-5-9-15,-7-3-27 16,0-3-101-16,0 0-85 16,0 0-93-16</inkml:trace>
  <inkml:trace contextRef="#ctx0" brushRef="#br0" timeOffset="11550">20079 7067 492 0,'0'0'202'0,"0"0"-66"15,0 0-10-15,0 0-18 16,0 0-16-16,0 0-46 16,-91-44-26-16,53 44-7 15,-1 20 0-15,1 9-5 16,3 14-7-16,4 7 4 16,9 6 2-16,11 9 4 0,5 1-5 15,6 6-5-15,0-1 7 16,0-8-8-16,39-6-1 15,14-14 1-15,14-9 0 16,9-10-3-16,3-14 2 16,4-7 2-16,-1-3 4 15,-2 0 1-15,-4-18 9 16,-15-12 6-16,-17-2 24 16,-11-7 10-16,-17-10-12 15,-10-11 8-15,-6-15-29 16,0-2-3-16,-39 3-3 15,-15 11-11-15,-7 20 3 16,8 12-8-16,-1 11 0 16,-7 8-2-16,14 7 2 0,-7 5-9 15,4 0-28-15,4 11-124 16,5 24-103-16,13 4-286 16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3:43.5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0 681 716 0,'0'0'186'0,"0"0"-30"15,0 0-22-15,0 0-35 16,0 0-48-16,0 0-25 15,-3-2-12-15,20 2-13 16,43 0 3-16,20 13 8 16,11 1 4-16,8-2 1 15,-1-4-11-15,1-2 4 0,0-3-2 16,-14 0-2-16,-15-3 2 16,-26 0 2-1,-22 0-3-15,-18 0 2 0,2 0 2 16,-6 0 7-16,0 0 4 15,0 0 7-15,0-3-7 16,-38-14-5-16,-9-4-14 16,3 3-3-16,-2 0 4 15,5 0 0-15,13 7 4 16,6 2-5-16,-1 4-2 16,20 2-1-16,-4 3 0 15,1 0-1-15,6 0 1 16,0 0 0-16,0 0 0 15,0 0-1-15,0 0-3 0,6 0 4 16,43 0-8-16,17 0 5 16,25 14 3-16,-4 0 4 15,-12 4-4-15,2 7 0 16,-22-5-1-16,-11 4 0 16,-16 1 1-16,-28 1-3 15,0 5-4-15,-22 1 3 16,-64-4-16-16,-12-2-31 15,-1-3-16-15,24-3-94 16,20-12-115-16,27 4-283 16</inkml:trace>
  <inkml:trace contextRef="#ctx0" brushRef="#br0" timeOffset="683">1567 572 315 0,'0'0'654'0,"0"0"-453"16,0 0-21-16,0 0-54 16,0 0-46-16,0 0-28 0,0-40-14 15,0 40-12 1,0 0-11-16,0 0-15 0,0 20 0 15,0 23 0-15,0 11 0 16,0 3 7-16,0 1-5 16,0-4 2-16,0-8-4 15,0-6 1-15,0-11 2 16,0-15-1-16,0-9-2 16,0-5 1-16,0 0 2 15,0 0 1-15,0 0 6 16,0-17-1-16,0-23 5 15,0-15-14-15,0-21 7 16,0-13-3-16,0-6-4 16,0-4 2-16,6 18-1 15,1 24 2-15,-4 22-2 16,-3 25-1-16,0 10 0 0,6 0-3 16,23 17-11-16,18 31-6 15,14 22 20-15,21 4 0 16,-9-1 2-16,17-4-1 15,-5-14 0-15,-8-13-1 16,-11-12 0-16,-25-17 0 16,-13-8-3-16,-17-5 2 15,2 0-1-15,-4 0 2 16,7-7 8-16,-4-22 6 16,-2-11 0-16,-4-17 1 15,-6-12 6-15,0-11-9 0,0-3-7 16,-6 11 1-1,-19 18-2-15,-5 20-3 0,8 14 0 16,6 8-1-16,7 10-11 16,3 2-9-16,6 0-48 15,0 34-31-15,6 26-58 16,36 16 34-16,2-6-152 16,10-7-252-16</inkml:trace>
  <inkml:trace contextRef="#ctx0" brushRef="#br0" timeOffset="1328">2675 612 232 0,'0'0'576'15,"0"0"-381"-15,0 0-17 16,0 0-31-16,0 0-26 0,0 0-57 16,-78-74-24-16,62 74-10 15,-4 0-18-15,1 20-12 16,0 20 0-16,3 11 4 15,16 4-2-15,0-4-2 16,0-5-4-16,16-18 4 16,22-7 0-16,7-13-7 15,5-8 0-15,-9 0 7 16,11 0 3-16,-20-23 3 16,-7-9 5-16,-13-7-2 15,-12-10 8-15,0-3 24 16,0-5-7-16,-44 3-16 0,-9 9-3 15,7 10-5-15,9 18-4 16,11 11-2-16,14 6-4 16,-4 0-9-16,-1 17-2 15,8 24 11-15,2 10 0 16,7-5 0-16,16-1-7 16,55-8-11-16,17-5 12 15,11-15-12-15,-4-14 17 16,11-3 1-16,-9 0 2 15,2-23 1-15,-20-11 0 16,-8-6-1-16,-12-6 3 16,-13-14 7-16,-16-3 9 15,-16-4 2-15,-14-12-5 16,0 5 6-16,-30 9-10 16,-14 12-7-16,13 25 6 0,5 17 2 15,14 8-8-15,1 3-7 16,-3 34-10-16,0 29-5 15,9 26 15-15,5 8 4 16,0 0-3-16,11-9 1 16,34-10-1-16,9-15-2 15,-13-18-12-15,4-13-28 16,-1-9-35-16,-6-17-19 16,-5-4-25-16,-5-2-78 15,-9 0-81-15,-19-6-258 0</inkml:trace>
  <inkml:trace contextRef="#ctx0" brushRef="#br0" timeOffset="1501">3307 555 524 0,'0'0'247'15,"0"0"-45"-15,0 0-10 16,0 0-38-16,0 0-88 16,0 0-44-16,-6-40-20 15,105 37 8-15,25-2-2 16,5 2-5-16,8 3-3 15,-10 0-36-15,-12 0-263 16,-24 0-541-16</inkml:trace>
  <inkml:trace contextRef="#ctx0" brushRef="#br0" timeOffset="3427">4530 483 870 0,'0'0'376'0,"0"0"-158"16,0 0-79-16,0 0-64 0,0 0-27 15,0 0-13 1,0-63-13-16,0 63-7 0,0 0-13 16,0 6-2-16,0 26-11 15,-22 11 11-15,-3 14 2 16,3 0 5-16,9-3-5 16,13-3 1-16,0-10-3 15,0-9-2-15,35-10 1 16,6-10 1-16,3-12-7 15,5 0 7-15,-5 0 4 16,3-24-1-16,5-11 7 16,-8-3-9-16,-2-11 2 15,-14 0-1-15,-12 1 0 16,-10 2 1-16,-6 9 1 16,0 8 3-16,0 15 0 0,0 11 8 15,0 3-6-15,0 0-9 16,-6 0-4-16,6 8-7 15,-11 33 0-15,0 10 11 16,5 12 3-16,6-9-3 16,0-8-1-16,12-6-5 15,29-15-6-15,10-7-10 16,13-10 14-16,8-8 5 16,15 0 3-16,-2-16 6 15,-8-19-3-15,-11-3 3 0,-19-1-2 16,-17-1-1-1,-15-3-2-15,-15 5 0 0,0 4 3 16,-6 5 0-16,-27 7 2 16,8 10-3-16,6 0 0 15,10 12-3-15,9 0-6 16,0 0-4-16,0 41-6 16,28 8 11-16,8 14 3 15,8-10-1-15,-6-4-5 16,-10-9-8-16,-1-10 1 15,-13-5 1-15,-6-8 7 16,-8-6-7-16,0 0-12 16,-16-4 9-16,-32-7 17 0,-12 0 1 15,-8 0 4 1,15 0-4-16,5 0-2 0,11-7 0 16,13 5 1-16,12 2 0 15,12-3 1-15,0 3 0 16,0-3-1-16,0 0-6 15,45-4 0-15,31-6 6 16,7-2 2-16,2-1 0 16,-16 2-2-16,-8-6 1 15,-1-6 4-15,-5-6 3 16,-1-13 2-16,-20 2 7 16,-7-3-1-16,-21 11 5 15,-6 10-4-15,0 8 2 16,0 11-1-16,-6 6-9 15,-5 0-8-15,11 0-1 16,-13 0-5-16,-2 32 0 0,-1 13 5 16,10 7 5-16,6-1-3 15,0-5-1-15,0-6 1 16,28-7-3-16,-3-8 1 16,20-6-7-16,0-4 6 15,8-13-9-15,2-2 10 16,-1 0 0-16,-1 0 0 15,-8-20 3-15,-7-6-1 16,0-7 0-16,-5-11 0 16,-2 5 0-16,-2 1-2 15,-7 13 1-15,-16 10-1 16,-6 15 3-16,0 0-3 16,3 0-4-16,3 3-7 0,4 26 1 15,9 7 10-15,-10 4 0 16,2-5 2-16,-6-12-2 15,9-2-4-15,-11-14-2 16,3-3-3-16,1-2 3 16,-7-2 6-16,9 0 0 15,7 0 1-15,6-21 5 16,6-9-3-16,-1 2-2 16,1-10-1-16,2 9 0 15,-6 4 0-15,-9 11 1 0,-5 8-2 16,9 6 1-1,0 0-6-15,15 0-1 0,-1 11 5 16,-1 18-5-16,-1-4 5 16,-3 1-4-16,5-3-17 15,5-12 6-15,6-2 10 16,11-6 7-16,-8-3 4 16,13 0-4-16,-5-12 1 15,5-10 2-15,-16-10-1 16,-5 6 2-16,-17-5-1 15,-19-3-1-15,-3 2 10 16,0 7-3-16,-42 5 3 16,-18 11-9-16,0 9-3 15,12 0-1-15,3 0 0 16,17 20-4-16,19 9 5 0,9 0 0 16,0-4-3-16,0-8-16 15,9-6 7-15,26-11 0 16,-4 0 5-16,15 0 7 15,1-8 4-15,-3-12-1 16,-3 3-1-16,-13 5 2 16,-17 6 5-16,-5 6 10 15,-6 0-1-15,0 0-3 16,0 0-9-16,0 15-6 16,-9 31 0-16,-36 19 2 15,0 17 10-15,4 8-4 16,-4 19-2-16,7 17-1 0,7 14-1 15,9 14 10-15,22 12-7 16,0-6 0-16,0-17 8 16,0-26-8-16,0-40 3 15,0-34-5-15,0-29-2 16,0-14 2-16,0 0 7 16,-60-8 33-16,-49-27-12 15,-34-11-28-15,-12 1-4 16,-10-12 4-16,3-12-5 15,22 3-3-15,25-5-9 16,32 2-16-16,55-8-12 16,28 0-25-16,44-3-1 15,86 3-11-15,40-6-39 16,11 2-63-16,-21 4-87 16,-39 0-161-16</inkml:trace>
  <inkml:trace contextRef="#ctx0" brushRef="#br0" timeOffset="3817">6091 46 791 0,'0'0'230'15,"0"0"-53"-15,0 0-4 0,0 0-72 16,0 0-48-16,0 0-30 16,-64-37-23-16,29 45-2 15,-3 21 2-15,-1 8 2 16,-2-8 4-16,29-9-5 16,8-11 0-16,4-7-1 15,0-2-2-15,0 0 1 16,38 0 1-16,20 0 9 15,15-2 17-15,-15-13 1 16,-14-8 1-16,-22 0-3 16,-16 5 0-16,-6 0-10 15,0-3-11-15,-35 10-4 16,-29 5-16-16,4 6-34 0,-1 8-75 16,36 27-132-16,25 2-189 15</inkml:trace>
  <inkml:trace contextRef="#ctx0" brushRef="#br0" timeOffset="5236">8759 132 879 0,'0'0'270'0,"0"0"-102"16,0 0 13-16,0 0-51 15,0 0-77-15,0 0-3 16,34-44-1-16,-34 44-19 15,0 0-12-15,0 0-14 16,0 18-4-16,0 34-11 16,0 16 11-16,-6 24 8 15,-16-1-3-15,6-3-3 0,0-10 4 16,7-10-6 0,9-16 0-16,0-21 0 0,0-13 0 15,0-16-9-15,0-2-1 16,0 0 3-16,0 0 4 15,-6-20 3-15,-7-20-7 16,-12-14-2-16,-8 2-4 16,-5 7 12-16,-12 7 2 15,6 10 1-15,11 10-2 16,2 11-2-16,8 1-6 16,14 6 3-16,3 0-1 15,6 0 0-15,0 0-4 16,0 0 4-16,22 20-1 15,42-3 5-15,27-3 4 0,24-14 1 16,0 0 4 0,-11 0-7-16,-18-26 3 0,-20-4 0 15,-17-5 2-15,-21 0 2 16,-19-5 10-16,-2 1-6 16,-7-5 5-16,0 7-4 15,0 6-4-15,-7 13 7 16,-8 10-3-16,5 8 1 15,4 0-7-15,6 0-6 16,0 0-6-16,-14 3-2 16,-5 37 0-16,-9 14 8 15,6 15 0-15,15 2 3 16,7-3-3-16,0-2 0 0,0-13-2 16,23-14-1-16,0-13-13 15,4-12-4-15,-10-11 6 16,8-3 8-16,3 0 6 15,4-3 0-15,4-17 4 16,-6-17 3-16,3 0-6 16,-11-1 1-16,-6 4 1 15,0 9-1-15,-10 11-2 16,0 10 1-16,-3 2-1 16,-3 2-2-16,0 0 0 15,16 0-9-15,4 25-3 16,12 7 13-16,-1 8 2 0,7-5 2 15,6-1-3 1,-11-9 0-16,5-13-1 0,-7-6-1 16,4-4-3-16,-4-2 2 15,-4 0 3-15,-8 0 5 16,0-17-3-16,9-17 0 16,-6-4 1-16,0 0-3 15,-5-1 0-15,-17 11 0 16,0 7 8-16,0 11-2 15,0 10 4-15,0 0-10 16,0 0 0-16,0 0-9 16,0 9-1-16,0 21 6 15,0 11 4-15,8 1 2 16,22-8 0-16,11-2-1 0,3-9-2 16,11-3-1-16,-11-12 1 15,3-2 2-15,8-6-1 16,5 0 0-16,7-12 3 15,-7-13-3-15,-19-3 4 16,-13-4-1-16,-12-5-1 16,-5 3 1-16,-11-1-3 15,0 7 3-15,-11 8-3 16,-11 7 0-16,6 8-3 16,10 5 0-16,6 0-4 15,0 0 2-15,0 0-4 0,0 0 0 16,0 12-1-1,0 16 9-15,14 7 1 0,22 2 0 16,7-3 0-16,1-2-1 16,-5-1-4-16,-8-8 1 15,-2 0 3-15,-14-9 1 16,-8-2-3-16,-7-1 1 16,0-6-9-16,-29 4-17 15,-41-5 13-15,-15-2-41 16,-11-2-58-16,0 0-88 15,8 0-126-15,2-8-354 16</inkml:trace>
  <inkml:trace contextRef="#ctx0" brushRef="#br0" timeOffset="5558">9848 195 540 0,'0'0'271'16,"0"0"-92"-16,0 0-24 15,0 0-22-15,0 0-32 16,0 0-30-16,-69-92-26 16,50 92-41-16,0 0-4 15,-11 23 0-15,2-3 1 16,18 3 2-16,10-5-1 16,0-4-2-16,7-6 0 15,41-2 8-15,18-6 2 16,-1 0 36-16,-6-6 13 0,-11-14-13 15,-12-3-9-15,-22-2-12 16,-14 4 6-16,0-4-15 16,-14 7-13-16,-63 7-3 15,-13 7-15-15,-12 4-41 16,5 21-66-16,15 22-119 16,11 8-273-16</inkml:trace>
  <inkml:trace contextRef="#ctx0" brushRef="#br0" timeOffset="9870">1498 2036 299 0,'0'0'507'0,"0"0"-332"0,0 0 24 15,0 0-46-15,0 0-67 16,0 0 12-16,0-57-31 16,0 51-15-16,0 0-16 15,0 4-5-15,0-4-23 16,0 6 2-16,0-4-6 16,0 4-4-16,8 0-4 15,28 0-8-15,24 26 11 16,3 9-1-16,-2 5 1 15,-1 0 0-15,-21-3 1 16,-1 6-1-16,-23-9 0 16,-12-5-2-16,-3-8 2 15,0-5-11-15,0-2-12 16,-34-2 7-16,-27-4 6 16,-5-8-5-16,11 0-8 0,11 0 11 15,25 0 13-15,0-20-3 16,19-5 2-16,0-6 0 15,0-7-10-15,35 1 8 16,2-1 3-16,1 4 0 16,1-3 1-16,-7 3-1 15,-1 6 2-15,-15 5-2 16,-10 5 3-16,-6 6 1 16,0 4 1-16,0 2 7 15,0 6 9-15,0 0-9 16,0 0-8-16,0 0-4 15,0 0-5-15,-6 12-9 0,-16 14 7 16,3 5 7-16,0 3 4 16,19-2-4-16,0-9 0 15,0-6-3-15,35 0 0 16,26-9-3-16,-4-4-1 16,10-4 7-16,-4 0 1 15,-25 0 1-15,-2-6 1 16,-14-14 3-16,-8 0-3 15,-3 3 0-15,-11-7 9 16,0 8 6-16,0 7 7 16,0 2 5-16,0 5-8 15,0 2-5-15,0 0-7 16,0 0-8-16,0 9-2 0,0 40 1 16,0 14-1-16,0 16 14 15,0 10-8-15,0 11 3 16,0-3-1-16,0 8 0 15,0-6-6-15,0-14 3 16,0-11 1-16,0-19-4 16,0-21-2-16,0-18 0 15,0-8 1-15,0-8 1 16,0 0-2-16,0 0 3 16,0 0 5-16,0-8 8 15,-22-34 1-15,-3-18-13 16,-5-17-4-16,14-23-1 0,10-9 1 15,6-5-14 1,0 0 4-16,0 11-4 0,16 14 6 16,20 15-2-16,-5 20-2 15,1 20 5-15,-4 19 3 16,4 2-3-16,-1 13-7 16,21 0 11-16,-5 0-12 15,3 0 5-15,-15 24-7 16,1 8 3-16,-27 8 3 15,-9-3 8-15,0 0-3 16,-15-3 2-16,-34-2-11 16,-11-12 5-16,10-2-4 15,25-16 7-15,1 3 4 0,24-5 6 16,0 0-2-16,0 0-1 16,0 0 3-16,0 0-3 15,0 0 0-15,8 0-3 16,30 0 1-16,15-7 1 15,18-14 2-15,-11 4 1 16,0-9-1-16,1 6 1 16,-8-11 1-16,-12 5 0 15,-2 0 3-15,-10 3 0 16,-20 9 5-16,-3-3 4 16,1 3-6-16,-7 5 0 15,0 0-1-15,0 7-1 16,0-4-3-16,0 6-2 15,0 0-2-15,3 0-2 0,3 0-4 16,16 0 3-16,10 0-3 16,13 0 4-16,2 0 2 15,-3 0-2-15,-6 8 1 16,1 15-4-16,-7 3 4 16,2 6-2-16,-15 7-4 15,3 4 7-15,-6-3-1 16,-2-2 1-16,-5-8 3 15,7-9-3-15,0-9 1 16,3-7 1-16,-3-5-2 16,9 0 0-16,3 0 1 15,11 0 0-15,8-20 8 16,4-9-6-16,-3-10 2 0,0-4 2 16,-9-3-5-16,-17 0-1 15,-22 9 3-15,0-3-2 16,0 9 1-16,-17 11-1 15,-8 5-1-15,-10 12 1 16,10-2-2-16,-5 5-1 16,5 0-5-16,-13 11 3 15,3 21 2-15,10 13 1 16,13 7-1-16,12 5 2 16,0-6-1-16,37-2 0 15,36-10-1-15,13-15-3 16,7-10-1-16,-2-14 2 15,2 0 3-15,-5-5 4 0,-2-20-4 16,-18-13 4-16,-21 0-3 16,-9-2 3-16,-22-3-2 15,-10 4 3-15,-6-1-4 16,0 8-1-16,-16 15 0 16,0 3 0-16,4 10 3 15,12 4-3-15,0 0-2 16,0 0-6-16,0 26-6 15,6 23 14-15,26 8 0 16,12 0 3-16,1-11-5 16,-4-2 2-16,-3-8 0 15,-7-7 0-15,-9-6-4 16,-14-9 3-16,-2-8-7 16,-6-4-3-16,0-2-9 0,-23 0 6 15,-28 0 14-15,-5 0-1 16,-5 0 1-16,17-13 0 15,6 1 1-15,16 9 1 16,6-3-2-16,8 6-5 16,5 0 0-16,3 0-2 15,0 6-8-15,0 6 0 16,27 2 7-16,26-12-3 16,21-2 6-16,2 0 2 15,-1 0 3-15,2-2 2 16,-20-21 1-16,1-6 0 15,-24 4 0-15,-12-6 1 0,-6-7 10 16,-16 1-2-16,0-3 13 16,0 0-4-16,0 5 0 15,-9 9-11-15,-7 7 13 16,0 10-9-16,4 7-6 16,8 2-8-16,-8 0 0 15,9 0-3-15,-4 28-13 16,-5 20 16-16,12 13 3 15,0-10-2-15,0 0 1 16,0-8-2-16,44-8-1 16,0-9 1-16,17-13 0 15,-7-8-8-15,7-5 8 16,-8 0 1-16,-12-1 1 0,-3-24 0 16,-2 1 0-16,-17 3 3 15,-13-5 1-15,7 8-5 16,-13 6 4-16,3 6 6 15,-3 3-8-15,6 3-1 16,1 0-2-16,-4 0-11 16,16 9-4-16,0 16 15 15,15 4 3-15,-1 0-1 16,-2-6-3-16,1-3 2 16,3-6-1-16,-13-3 0 15,-5-11-6-15,5 0 4 16,-7 0-3-16,11 0 5 0,2-6 3 15,-3-19-2 1,10-7 1-16,7 0 0 0,8-1 2 16,-2-2-6-16,-9 9 2 15,-11 12-2-15,-12 8 2 16,0 6-1-16,-7 0-4 16,13 0-5-16,11 24 5 15,-5 1-1-15,1 1 6 16,-4-5 0-16,-3-8 1 15,0-1-2-15,3-7 1 16,5-5 0-16,14 0 0 16,-3 0 0-16,14-14 5 15,-5-15-4-15,-6-5 4 16,-19-9-5-16,-12-6 6 16,-13-8 3-16,0-3 5 0,0-9-1 15,-50 10-1-15,-4 10 2 16,10 12-1-16,5 23 2 15,23 5-5-15,16 9-10 16,0 0-2-16,0 17-9 16,0 38 3-16,0 4 8 15,0 22 1-15,0-10-1 16,22-2 0-16,27-7-3 16,10-9-22-16,-5-14-26 15,7-10-2-15,-10-15-17 16,2-14-24-16,-4 0-31 15,-21-6-45-15,-19-19 0 0,-9-8 33 16,-15-3 57-16,-45 4 55 16,-17 1 23-16,-3 5 2 15,-2 4 15-15,16 10 58 16,24 0 12-16,23 10-2 16,16-1 3-16,3 3-31 15,9 0-46-15,62 0-8 16,33 0 32-16,17 0-1 15,3 0 7-15,-10 0 3 16,-5 0-10-16,-21 0 2 16,-31 3-23-16,-18-1-2 15,-25-2 1-15,-14 0-6 16,0 0 8-16,0 0 32 0,0 0 16 16,-53 0-20-1,-17 0-18-15,-13 0-17 0,7 0-3 16,23 0 2-16,20 12-4 15,11 20-3-15,13 6-1 16,2 1 4-16,7-5 2 16,0-9-2-16,16-8-3 15,36-2-1-15,4-12 4 16,11-3 2-16,-6 0 1 16,-8 0 2-16,-5 0-2 0,-9-6 1 15,-11-11-3 1,-6 9 3-16,-19 3 1 0,-3 5 0 15,0 0 1-15,0 0-6 16,0 0-1-16,0 0-7 16,0 13-5-16,0 16 8 15,22 5 5-15,38-11 3 16,39-5-3-16,38-16 1 16,25-2-1-16,6-6 8 15,-16-25-5-15,-21-6 0 16,-32-3-1-16,-24-3 14 15,-26-1 18-15,-33-7 1 16,-16-3-9-16,0-6-1 16,-5-6-9-16,-39-3 0 15,0 4 5-15,12 8-10 0,7 17-1 16,2 22 3 0,10 13 4-16,13-1-12 0,-3 6-5 15,-9 6-9-15,-10 37-11 16,-10 28 20-16,10 11 3 15,16 2-3-15,6-7 3 16,19-6 1-16,34-4-4 16,8-14-5-16,-7-4-27 15,-7-20-12-15,-14-6-14 16,-17-16-1-16,-16-7-2 16,0 0-11-16,0-1 1 15,-43-31-87-15,-7 1 66 16,-5-7 59-16,-5 4 20 15,4 5 9-15,10 4 4 0,10 10 4 16,12 6-1-16,15 7 32 16,9 2 14-16,0 0-26 15,9 0-23-15,68 0 4 16,21 0 11-16,32 0 5 16,-6 0 1-16,-3 0 14 15,-23-8 0-15,-27 2 3 16,-24 0 24-16,-25-2-14 15,-5 4-7-15,-17 4 2 16,0 0-11-16,0 0-21 16,0 0-5-16,0 0-6 15,0 24-12-15,0 10 12 16,0 9 6-16,0-4 0 0,0-2-4 16,0 1-2-16,0-5 0 15,22-5 0-15,0-3 0 16,6-2-24-16,-2-12-70 15,2-8-70-15,-3-3-89 16,11-9-89-16</inkml:trace>
  <inkml:trace contextRef="#ctx0" brushRef="#br0" timeOffset="10171">8597 1813 756 0,'0'0'147'15,"0"0"45"-15,0 0-47 0,0 0-48 16,0 0-39-16,0 0-58 16,-63-63-11-16,44 83-4 15,3 17 15-15,-7-5 2 16,13 0-2-16,10-14 2 16,0-9 0-16,0-5-2 15,16-4 0-15,39 0 14 16,5 0 6-16,7-13 18 15,-13-13-11-15,-29 2-13 16,-9-2 6-16,-16 0-15 16,0-3-5-16,-26 7-4 15,-27 10-31-15,-18 12-70 16,11 0-91-16,7 32-135 16</inkml:trace>
  <inkml:trace contextRef="#ctx0" brushRef="#br0" timeOffset="11026">8842 2096 498 0,'0'0'495'0,"0"0"-318"16,0 0 12-16,0 0-55 15,0 0-43-15,0 0-23 16,-7-131-32-16,-2 125-9 16,-2 6-9-16,5 0-18 15,-10 0 0-15,2 25-8 16,-16 27 8-16,8 5 5 16,13 0-4-16,9-3 0 15,0-6-1-15,9-15-2 16,29-13 2-16,6-6 0 15,4-14 1-15,-3 0 2 16,0 0 2-16,-4-14-2 16,-6-18 2-16,-4-2 0 15,-15-3 1-15,-16-6-4 16,0 5 0-16,0 4 2 0,-29-3-1 16,-5 9-1-16,-1 10-2 15,10 4-1-15,8 12-1 16,-2 2-8-16,-6 0 7 15,-7 5-6-15,-13 26 9 16,1 9 0-16,19 1 0 16,9 4-1-16,16-5 1 15,0 4-1-15,25-11 1 16,35-4-1-16,11-9 3 16,12-5-2-16,2-15 6 15,14 0-6-15,-8 0 3 16,-5-15 3-16,-4-11-4 0,-14-3 1 15,-21 4-3-15,-14-7 5 16,-11 4 0-16,-10 2-3 16,-10 9-1-16,-2 5 0 15,0 10 9-15,0 2-9 16,8 0-1-16,1 0-3 16,10 2-9-16,0 27 9 15,3 2 1-15,8-2 2 16,1 2-1-16,1-2 1 15,12-9 1-15,0-5-1 16,-5-10 0-16,2-5 3 16,3 0 1-16,8-11 4 15,1-18-7-15,4-7 5 0,1-2-4 16,-11 6-2 0,-9 12 1-16,-5 1-2 0,0 7 2 15,-6 12-2-15,1 0-4 16,4 0-2-16,5 14 3 15,2 15 0-15,-1-4-1 16,6 7-8-16,11 0-21 16,2-10-45-16,9 1-71 15,-5-17-265-15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3:57.07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88 738 0,'0'0'83'0,"0"0"-32"15,0 0 18-15,0 0-18 16,0 0-36-16,0 0-12 15,137-3-1-15,47 3 33 16,77 5 13-16,66 1-1 16,69-6-9-16,63 0-1 15,39 0-7-15,35 0-9 16,-2 0-9-16,-29 0-6 0,-41 0-3 16,-20-6 2-16,-37-5-1 15,-30-3-4-15,-36 0 2 16,-39-1 2-16,-24 1-2 15,-17 5-1-15,-13 3 1 16,16 4 2-16,20 2 3 16,28 0 17-16,19 0 0 15,-17 2-5-15,-29 8-11 16,-22 0-4-16,-16-4 2 16,-11-3-1-16,-7 3-4 15,-33-1 5-15,-24 1-5 16,-42-3 0-16,-42 0 0 15,-30-3 0-15,-24 0-1 0,4 0 0 16,-10 0 1-16,8 0 3 16,-14 0 2-16,-10 0-2 15,-3 0 5-15,-6 0-5 16,0 0 1-16,10-6-3 16,6-5 2-16,-4 0-2 15,4 2-1-15,-6 4-1 16,-10 5 1-16,0 0 0 15,0 0-2-15,0-4 0 16,0 1-37-16,-54 3-89 16,-32 0-127-16,-45 0-197 15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4:11.29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5828 94 514 0,'0'0'189'16,"0"0"-70"-16,0 0 6 15,0 0-26-15,0 0-49 0,0 0-41 16,0 0 1-1,533-11-3-15,-129 11 0 0,47 0-6 16,6 2 6 0,-40 1-6-16,-52-3 1 0,-67 0 4 15,-68 0 3-15,-68 0 11 16,-71 0 2-16,-47 0-8 16,-27 0-3-16,-17 0-3 15,0 0 9-15,0 0 0 16,-25 0 1-16,-68 0-3 15,-56-3-12-15,-52-2 3 16,-59 2-12-16,-38 0-7 16,-40 3 12-16,-27 0-12 15,-3 0 4-15,-4 0 2 16,26 3 6-16,51 11 1 0,57-2 2 16,75-4-2-16,71-5-12 15,58 0 10-15,31-3 2 16,3 0 0-16,47 3-10 15,93-3-10-15,88 2 20 16,94 2 0-16,87-4 3 16,45 0-3-16,4 2 0 15,-17 4 0-15,-73-3 0 16,-57 0 4-16,-50-3-4 16,-55 0 1-16,-21 0 4 15,-32 0-5-15,-10 0 1 16,-25 0 0-16,-5 0 4 0,8 0-3 15,-3-6 7 1,9 3-9-16,-4 3 1 0,-24 0-2 16,-22 0 1-16,-39 0-2 15,-23 0 2-15,-8 0-2 16,-7 0-3-16,0 0 4 16,0 0 0-16,0 0 1 15,0 0 0-15,-22 0 0 16,6 0 13-16,3 0-5 15,13 0-2-15,0 0-1 16,0 0-4-16,0 0-1 16,0 0 4-16,0 0-2 15,0 0 5-15,0 0-3 0,0 0-2 16,0 0-2-16,0 0-2 16,7 0-1-16,-1 0 1 15,3 0 2-15,-2 0 4 16,-1 0-2-16,-6 0-2 15,9-3 9-15,14-3 3 16,8-2 3-16,14 2-5 16,9 4-9-16,-7-1 0 15,-3 0-1-15,2 3 0 16,-21-3-3-16,3 3 3 16,-1 0 2-16,-5 0-2 15,0 0 0-15,0 0-1 0,-13 0 2 16,-2-3 0-1,-7 3-1-15,0-3 1 0,0 3 2 16,0 0-3-16,0-3 1 16,6 3-1-16,10 0-1 15,12 0 1-15,14 0-1 16,9 0 1-16,-10 0 0 16,-13 0-1-16,-19 0 0 15,-9 0 0-15,0 0-1 16,0 0 0-16,0 0 1 15,0 0 2-15,0 0-1 16,0 0 7-16,0 0-3 0,-14 0 4 16,-13 0 4-1,-23-3-7-15,-27 3-5 0,-30 0 0 16,-39 0-1-16,-30 3 3 16,-24 15-3-16,-22-4 3 15,-23-3-1-15,-3 0-1 16,4-5-4-16,-4 0 0 15,-24-6 1-15,-44 0 1 16,-52 0 1-16,-51 0-2 16,-48 0 0-16,-19 0-5 15,3 0 7-15,26 0 2 16,50 9 3-16,71-1-4 16,84 1-2-16,93-4-1 15,81-1 3-15,42-2 1 16,34 1 1-16,2 0-2 0,0-1 0 15,0 4 0-15,-8-2-8 16,-1-2-3-16,3-2 10 16,6 0 2-16,0 3 1 15,31-3-2-15,93 0-3 16,102 0 3-16,95 0 1 16,53-17 5-16,18-3-6 15,-28-1 0-15,-87 5 0 16,-79 7 1-16,-88 0 0 15,-72 4-1-15,-38 2 1 16,0 0 6-16,-16-2 0 16,-75 2-4-16,-62 0-3 15,-70 3 1-15,-66 0-1 16,-57 0 5-16,-28 8-3 0,-24 6-2 16,-12 1-3-16,11 4 3 15,-15 5 0-15,17-5-2 16,38 2 2-16,61-7 0 15,56-2-1-15,55-3 1 16,34-2 0-16,10 3 0 16,-3-1 1-16,9-2-1 15,-15 2 4-15,-4-3-4 16,-3 2 1-16,7 4-1 16,23-6 0-16,36-6-1 15,26 2 1-15,29-2 0 16,22 0 0-16,7 0 1 15,-4 0 2-15,4 0-1 0,2 0 0 16,-2 0-2-16,-7-8 5 16,-7-1-5-16,-9-6 2 15,-2 4-5-15,-4 0 3 16,5 2-1-16,11 7 0 16,6-2 1-16,16 4 0 15,0 0 1-15,0-2-1 16,0 2 0-16,0 0-5 15,0 0 4-15,0 0 0 16,0-3 1-16,0 3 0 0,0 0-2 16,0 0 1-1,-6 0-4-15,6 0 2 16,-3 0 1-16,3 0-3 0,0 0 0 16,0 0 3-16,0 0 1 15,0 0-1-15,0 0-9 16,0 0-12-16,0 0 7 15,0 0 9-15,0 0 7 16,0 0 2-16,0 0-1 16,0 0 1-16,0 0-2 15,-6 0-1-15,6 0-5 16,0 0-1-16,0 0 5 16,0 0 1-16,0 0-1 15,0 0-3-15,0 0 1 16,0 0-1-16,0 0 1 0,-7 0 4 15,-9 0-4-15,-12 0 2 16,-5 0 2-16,2 0 0 16,3 0 1-16,12 0-3 15,0 5 4-15,10-1-4 16,6-4 2-16,0 0 0 16,0 2 0-16,-3 3 0 15,-10 8-1-15,-9 4 1 16,-17 6-1-16,-2 0 1 15,-13-2 0-15,9 3 2 16,1-1-2-16,-3 0-3 16,9 0 3-16,-6-6 2 15,5-2-2-15,17-7 0 0,6 0 1 16,13-2-1-16,3 0 0 16,-7-3-3-16,1 5 3 15,-19 6 0-15,-19 6 1 16,-8-2-1-16,-3 2 3 15,24-10-4-15,21-3 1 16,4-1 0-16,6-6-3 16,0 0-3-16,0 6 5 15,0 3-6-15,25 2 7 16,27 0 2-16,1 0-1 16,1-2 1-16,13-3-1 15,3 2-1-15,7-5 3 16,-2 0-3-16,2-1 2 15,2-2-2-15,4 0 1 0,8 0 0 16,8 0 2-16,0 0 1 16,0-8 1-16,-30 2-5 15,-24-2 1-15,-25 2 1 16,-14 3 1-16,-6 0-3 16,0 3 4-16,0 0-4 15,0 0-1-15,0 0-5 16,-11 0 0-16,-33 0 4 15,-16 0 2-15,-4 9 5 16,-2 0-5-16,-5-1 0 0,-17 4-1 16,-4 2 2-1,0-3-1-15,15 1 2 0,24-4-2 16,26-2 0-16,16-3 1 16,11 0 3-16,0-3-1 15,0 2-3-15,0 2 4 16,0-2-4-16,0-2 1 15,0 4-1-15,0-4 0 16,0 0 0-16,0 0 0 16,0 0 2-16,0 0-4 15,0 0-1-15,0 0 2 16,0 0-2-16,0 0 1 16,0 0-1-16,5 0 0 15,28 0 3-15,5 0 0 16,-7 0 1-16,-9-6-1 0,-8 6 0 15,-12 0 0 1,-2 0 0-16,0 0-1 0,0 0-1 16,0 0-4-16,0 0 4 15,0 0-4-15,0 0 0 16,-25 6 6-16,-4 2 2 16,-2 0 1-16,4 1-3 15,-6 0 0-15,-6-7 0 16,-15 7 0-16,-10-1 2 15,10 4-2-15,17-4 3 16,18-2-2-16,19-3-1 16,0 0-4-16,0-1 4 0,12 2-4 15,64-2 4-15,39-2 1 16,47 0 5-16,37 0-6 16,59 0 4-16,63-8-4 15,54-15 3-15,86-3-3 16,78-2-1-16,74-2 0 15,44 4 2-15,2 5-1 16,-21 1 3-16,-72 11 0 16,-68 0-1-16,-72 1-1 15,-86 4 4-15,-42 2 2 16,-56-1 0-16,-36 1 1 16,-53-2 1-16,-51 2-2 15,-36-2-6-15,-41 4 1 16,-17-1-1-16,-8-3 0 15,0 1 5-15,-46-3-6 0,-87 4-14 16,-92 2 7-16,-77 0-26 16,-58 0 15-16,-27 0 0 15,-10 6 2-15,-3 4-7 16,12 7 13-16,3 1 3 16,21 2 3-16,27-5 4 15,32-2 0-15,49 5 0 16,67-7 0-16,75-5 0 15,54-3-1-15,44-3 2 16,16 0 1-16,41 0-2 16,111 0 2-16,122 0 5 15,116-20 2-15,128-3 3 0,73 0-5 16,45-3 3 0,2-3-6-16,-57 4-3 0,-65 2 5 15,-76 3 3-15,-71 6-2 16,-57-1 5-16,-69 7-6 15,-68 5 0-15,-67 0-3 16,-53 3-2-16,-39 0 0 16,-16 0-1-16,0 0-4 15,-3 0-4-15,-80 0 1 16,-54 9 7-16,-60 8 9 16,-51-3-8-16,-46-2-1 15,-22 2-1-15,-20 2 1 16,5-3 4-16,11-2-1 0,53 0-2 15,86-5 0 1,88-6 0-16,93 0-2 0,68 0-6 16,122 0 7-16,93 0 3 15,72-17 2-15,27 0-5 16,-24 3 1-16,-53-1 1 16,-66 7 1-16,-42-4-2 15,-23 1 0-15,-12 0 3 16,0-1 0-16,3 3 2 15,5 1-4-15,-8 2 1 16,-11 6 6-16,-30 0-8 16,-29 0-1-16,-28 0 0 0,-30 0-3 15,-17 0 3-15,-12 0-6 16,-5 0 2-16,0 0 3 16,0 0-1-16,-56 2-3 15,-14 2 5-15,0 2 18 16,25-6-13-16,23 0-2 15,22 0-3-15,0 0-1 16,0 0-1-16,0 2 0 16,0 4 1-16,-15 2-4 15,-26 10 5-15,-20 2 2 16,-43 0-2-16,-11 3-3 16,-15-4-8-16,-7 2-7 15,22-4 2-15,24-6 7 0,36-5 5 16,39-6 3-1,10 0 1-15,6 0-1 0,19 0-13 16,73 0-4-16,55 0 18 16,21 0 3-16,0 0-1 15,-15-8-2-15,-29-1 0 16,-11 3 0-16,-14 3 3 16,-6-5-1-16,-18 4-2 15,-20 2 3-15,-23 2-3 16,-14 0 2-16,-18 0-2 15,0 0 0-15,4 0-2 16,8 0 1-16,-9 0 1 16,16 0 0-16,-9 0 0 15,-10 0-1-15,6 0-1 0,-6 6 1 16,0 2-3-16,0-2 4 16,-28 2 1-16,-26 7 5 15,-13-3-5-15,10-4 1 16,2-3-2-16,22 0 0 15,10-1 0-15,19 2 0 16,4-3-3-16,0-3 2 16,0 0-14-16,0 0-12 15,0 0 7-15,16 0 8 16,31 0 8-16,21 0 3 16,12-9 2-16,17-8-1 15,2 0 0-15,-12 6 0 16,-12-1 0-16,-24 6 0 0,-20 6 0 15,-20-5 0 1,-11 5-3-16,0 0 2 0,0 0 0 16,0 0 1-16,-36 0 0 15,-24 0 4-15,-6 5 11 16,11 7 0-16,17-6 10 16,7 2-9-16,18-8-7 15,4 3 1-15,9-3-10 16,0 0 0-16,0 0 1 15,0 0-1-15,0 0 1 16,0 0-1-16,0 0-1 16,0 0-2-16,0 0-3 0,31 0 6 15,35 0 7-15,14 0 0 16,2 0-3-16,-14 0-2 16,-30 0 0-16,-29 0-2 15,-9 0 1-15,0 0 3 16,0 0 0-16,-28 0-4 15,-46 0 1-15,-36 0-2 16,-24 0 2-16,-25 5 3 16,-37 5 0-16,-34 0 0 15,-40 5 5-15,-41 1 11 16,-35 2-4-16,-20-4-2 16,7 1 4-16,45-6 0 15,78-7-1-15,98 1-6 16,70-3-7-16,46 0-3 0,22 0 2 15,-9 0 1-15,-13 0 0 16,0 0-4-16,5 0 3 16,17 0 0-16,0 0-6 15,28 0 0-15,118 0-18 16,99 0 21-16,92-5-8 16,51-1-54-16,-20-3-35 15,-46 4 30-15,-69-1 48 16,-61 0 19-16,-66 4-1 15,-62-2 2-15,-36 4-1 16,-28 0 5-16,-28-2 26 16,-112 2 22-16,-89 0-29 15,-89 0-21-15,-67 0-2 0,-55 0 9 16,-71 14 9-16,-58 3 6 16,-35 3 14-16,-21 3-12 15,15 2 6-15,28 1-13 16,32-3-10-16,58 0-7 15,44 3 4-15,88-9-2 16,101-2-1-16,113-7 2 16,86-8-3-16,52 0 3 15,8 0-3-15,0 0-3 16,0 0-3-16,52 0 0 16,88 0-6-16,100-14 9 15,130-9 4-15,90-6-4 16,80 0-2-16,41 2-22 0,-22 0 2 15,-32 4 2 1,-79 0 9-16,-108 3 6 0,-95 6 4 16,-102 6 1-16,-80 2 0 15,-44 3 2-15,-19 0 0 16,-60 3-4-16,-137 0 4 16,-111 3-4-16,-118 20 4 15,-72 3 3-15,-43-1-2 16,-23 3-3-16,-19 1 0 15,9 0-2-15,18 0 3 16,73-12-1-16,125-2 5 16,138-8 8-16,119-1-1 0,71-6-6 15,30 0 1-15,0 0-6 16,0 0 0-16,0 0 0 16,0 0-1-16,0 0 2 15,0 0-2-15,13 0-2 16,-10 0 0-16,19 0-2 15,30 0-1-15,17 0 0 16,33 0 5-16,3 0 3 16,-19 0-3-16,-41 0 0 15,-37 0 0-15,-8 0 0 16,0 0-3-16,-2 0-2 16,-49 0-10-16,-19 0 15 15,-16 0 0-15,-7 0 0 0,11 0 2 16,16 0-1-1,8 0-1-15,-8 5 0 0,-27 8 0 16,-21-2 2-16,-15 3-2 16,-2 1-1-16,17-4 1 15,21-5 1-15,24 0-1 16,1-1 0-16,21-5-2 16,-4 0 0-16,14 0 2 15,-5 0 0-15,7 0 0 16,10 0 0-16,-4 0 2 15,12 0-1-15,9 0 0 16,-9-3 1-16,-2-5 2 16,-6-1-2-16,-13 4-4 15,0-5-5-15,-16 10 7 0,0 0-1 16,-6 0 0-16,9 0-6 16,19 0 7-16,16 0 0 15,7 0-1-15,2 0-2 16,-5 0 3-16,1 0 1 15,6 0-1-15,5 0 0 16,-9 4 0-16,-15 2-7 16,-4-1 6-16,9 0 1 15,3 0 1-15,10 0 0 16,6-5 0-16,0 0-1 16,0 0 1-16,0 0-1 15,0 0-3-15,0 5 1 16,38 4-4-16,39-7 6 0,30 5 0 15,45-5 7 1,65-2-7-16,82 0 2 0,81 0 0 16,84 0-1-16,67 0-1 15,46-9 1-15,44-2-1 16,20-4 1-16,7-1 3 16,-24-1-3-16,-38-7 0 15,-53 8-1-15,-71 5 0 16,-28 3 0-16,-52 8 0 15,-44 0 1-15,-50 0 2 16,-75 0-1-16,-60 0-2 16,-59 0 0-16,-42 0 0 0,-36 0-1 15,-16 0 0-15,0 0 0 16,0 0 0-16,-77 0-11 16,-69 0 10-16,-76 0 1 15,-74 10 1-15,-62 1-2 16,-82 1 2-16,-71 5 0 15,-66 3 1-15,-47 2 0 16,24 2 4-16,57 1-5 16,83-11-1-16,94 6-1 15,67-2 3-15,61-4-1 16,58-3 0-16,71-2 0 16,56-6-2-16,53 0 1 15,47 0-8-15,134-3 9 0,140 0 2 16,155 0 0-1,165-26 4-15,126-9-6 0,49-4 1 16,-6 0-1-16,-92 14 0 16,-115 3 0-16,-107 7 2 15,-89 1 4-15,-74 3-4 16,-69 5 9-16,-67 2-3 16,-89 0-5-16,-54 4-1 15,-42 0-4-15,-12 0 7 16,0 0-4-16,-16 0-1 15,-72 0-6-15,-52 0 6 16,-56 4 7-16,-43 9 1 16,-28-1-8-16,-54 2 0 15,-70 1-1-15,-89-2 1 0,-101 10-5 16,-48 3-15-16,-47-1 19 16,8 7-1-16,52-6 0 15,70-1 2-15,76 7-6 16,57-7 6-16,53-1 0 15,58-4 0-15,84-6 0 16,94-9 0-16,73-2 1 16,51-3-1-16,77 0-3 15,145 0 2-15,174-8 1 16,198-18 3-16,186-11 4 16,125-3 1-16,38 5-2 15,-41 7-6-15,-136-2 0 16,-147 12 0-16,-139 0 1 0,-117 1 4 15,-82 9 1-15,-78 2-4 16,-79 2 5-16,-63 4-5 16,-45 0-2-16,-16 0-3 15,0 0 3-15,0 0 2 16,0 0 4-16,-44 0-6 16,-64 0 6-16,-84 0 2 15,-83 0 2-15,-74 0-8 16,-96 12-4-16,-92 1 2 15,-118 8-1-15,-66 8 2 16,-41 3-1-16,28 7 0 16,61-1 0-16,85 6-2 0,105-3 1 15,89-4 1 1,102-5-2-16,108-12 2 0,78-5 0 16,81-13-1-16,25-2-2 15,0 0-12-15,71 0 5 16,113 0 10-16,159 0 0 15,191-5 3-15,192-30 2 16,183-8-2-16,108-8-1 16,15 8-2-16,-92 3 0 15,-152 14 3-15,-156 6-3 16,-148 9 0-16,-116 5-2 16,-89 4 2-16,-110 2-1 15,-78 0 1-15,-66 0 0 0,-25 0-5 16,-123 2-5-1,-122 24 3-15,-129 11-1 0,-105-5 8 16,-59-4-4-16,-59 0 3 16,-45 1-5-16,-32 6 6 15,-17-2 1-15,7 5 0 16,43-5 4-16,70 9-5 16,81-6 0-16,147-1-3 15,137-13 3-15,123 2 0 16,83-16-7-16,165-2 6 15,155-6 1-15,211 0 6 16,188-26-2-16,141-14-1 0,52-3-3 16,-70 7 0-1,-111 7 0-15,-145 5 1 0,-125 8 5 16,-101 1-6-16,-84 7 0 16,-86-1 0-16,-81 3 1 15,-59 6-1-15,-50-3 1 16,-6 3-2-16,-140 0-2 15,-128 9 3-15,-148 14 0 16,-127 0 4-16,-110-1-4 16,-89 7-4-16,-53 5 4 15,-47 4 2-15,15 7 0 16,58 7-1-16,60 1-1 16,118 5 0-16,102-12-1 15,120-9 4-15,121-11-3 16,117-9 1-16,77-8 1 0,57-9-2 15,19 0-11-15,130 0 11 16,143-14 1-16,194-24 5 16,168-11-1-16,149-2 0 15,96 3-4-15,-4 2 1 16,-60 6 1-16,-120 6-6 16,-162 11 4-16,-138 3-1 15,-121 6 4-15,-120 5-2 16,-83 6-1-16,-66 3 3 15,-22 0-4-15,-121 0-1 16,-151 0-9-16,-166 0 8 16,-157 0 2-16,-93 14-1 0,-40 3 1 15,13 3 0 1,80 6 6-16,82 0-6 0,98 3-1 16,94-1-4-16,65-5 5 15,86-6 0-15,81-8-1 16,61-7 1-16,53 2 0 15,15-4 1-15,0 0-1 16,0 0 0-16,53 0-9 16,90 0 8-16,96-19 1 15,91-11 3-15,58-11-2 16,12 7-1-16,-19 3 0 16,-69 8 6-16,-97 6-6 15,-94 9 0-15,-77 4 0 0,-44 4 0 16,-50 0 0-1,-134 0-5-15,-105 12 3 0,-73 11 2 16,-36-1-9-16,23 2 6 16,16 1 1-16,1 4 2 15,14-1-3-15,17 1 4 16,66-12-1-16,93-5 2 16,83-12-1-16,66 0-1 15,19 0 0-15,94 0-2 16,79-12 2-16,87-19 4 15,60-3-3-15,40-1 1 16,5 1-2-16,-29 8 0 0,-40 0 4 16,-70 12-4-1,-77 3 2-15,-70 11-2 0,-57 0 0 16,-22 0-3-16,0 0-5 16,-118 20-10-16,-83 14 18 15,-105 15 2-15,-62 8-2 16,-19-8 1-16,11-1-3 15,29 1 4-15,37-12-2 16,40 3 1-16,34-9 1 16,62-11-1-16,73-6 0 15,49-11-1-15,49 0 0 16,3-3 3-16,130-3-3 16,125-31 0-16,141-14 2 15,109-4-2-15,58 9 1 16,-42 5 0-16,-79 13 1 0,-106 11-1 15,-120 7 0-15,-92 2 1 16,-64 5 0-16,-46 0-2 16,-14 0-5-16,-8 0 3 15,-99 0-8-15,-69 15 10 16,-74 8 0-16,-49 2 0 16,-15-5 0-16,0 1 1 15,9-4-1-15,22-6 0 16,16-5 1-16,37-3 0 15,73-3-1-15,70 0 2 16,56 0-1-16,31 0-1 16,38-26-5-16,86-12 2 0,73-6-6 15,63-9 4 1,29 2-1-16,13 6 4 0,3 4-3 16,-25 7 3-16,-49 8 1 15,-61 2 0-15,-73 11 1 16,-65 8 2-16,-32-2-1 15,0 2 9-15,-60 2-10 16,-80-5-3-16,-80 8-3 16,-49 0 3-16,-31 0 3 15,6 0 0-15,27 0 1 16,42 0-1-16,27 8 1 16,58-8 0-16,58 3 4 15,43-3-4-15,39 0 1 16,0 0-2-16,39 0 0 15,101 0-4-15,88-11 4 0,84-12 2 16,30-2 0-16,-21 1-2 16,-76 7 0-16,-96 11 2 15,-72 3-2-15,-58 3 0 16,-19 0-3-16,-6 0-2 16,-84 3-5-16,-40 18 10 15,-41 6 0-15,-26 8 0 16,-9-3 0-16,-8-1-1 15,-7 3 1-15,-31-2 0 16,-12-1 1-16,-3-5-1 0,42-10 0 16,79-1 6-1,69-12-6-15,69-3 0 0,33 0-2 16,143 0 0-16,112-14 2 16,94-12 0-16,33 6 1 15,-10 0-1-15,-31 11 4 16,-74 7-4-16,-70-4 0 15,-79 6-1-15,-80 0 2 16,-43 0-2-16,-20 0-1 16,0 0-2-16,-50 0-8 15,-65 6 11-15,-64 14 0 16,-55 5 2-16,-49 7-1 16,-32 5 3-16,-27 0-4 15,-2 3 3-15,14-3-2 16,40-3 0-16,68-9 4 0,79-9-4 15,70-8 0-15,51-8 1 16,22 0 4-16,22 0-2 16,86-24-3-16,67-9-5 15,63-16 5-15,30 7 0 16,13 1 0-16,-26 10 0 16,-32-1 0-16,-39 12 0 15,-57 4 0-15,-45 4 2 16,-41 9 0-16,-27-3-1 15,-14-2 1-15,0 0-2 16,-39-1-1-16,-51-2-7 16,-26 2 6-16,-34 6-7 0,4-3 9 15,10 6 0-15,21 0 1 16,20 0-2-16,-4 0 2 16,10-6 0-16,4-2-1 15,14-2 1-15,18 3-1 16,24-4 2-16,14-4 2 15,15 1 2-15,0-3-3 16,31-21-3-16,74 1-3 16,32-5-1-16,25 1 3 15,-22 10 1-15,-42 14 0 16,-45 8-1-16,-45 9 1 16,-8 0-6-16,0 0 0 15,-49 17-7-15,-50 15 12 0,-24 12 1 16,-10-5 0-16,15 0 2 15,11-2-1-15,8 1-1 16,16-1 0-16,20-5 0 16,11-6-1-16,30-1 1 15,22-5-4-15,0-2 3 16,45-2-1-16,59-4 4 16,36-6-2-16,30-6 5 15,3 0-5-15,-16 0 2 16,-44 0-2-16,-39 0 1 15,-55 0-2-15,-19 0 0 16,0 0-17-16,-80 14-9 16,-57 9 10-16,-47 5 15 15,-34 1 0-15,7-3 2 0,24-1-1 16,41-5 1-16,48-6 0 16,43-2 0-16,30-6 0 15,25 0 0-15,0-5-1 16,0 9-7-16,49 4 6 15,58-8 2-15,80-3 0 16,58-3 3-16,63 0 0 16,44 0-2-16,14-9-1 15,-7-5 2-15,-45 8 1 16,-69 6-3-16,-86 0-1 16,-83 0 1-16,-59 20 0 15,-17 18-14-15,-87 7 12 16,-100 12-2-16,-83 1 1 0,-68-1-27 15,-20 0 12-15,15-14 10 16,29-3 4-16,53-3 4 16,55-5 2-16,53-7-2 15,48-2 1-15,28-6 1 16,24-3 0-16,5-2-2 16,14-6 5-16,15-4-2 15,11-2-1-15,8 0 0 16,0 0 4-16,99 0-6 15,96 0 1-15,116-16 4 16,101-16-1-16,71-5-3 16,35-6 4-16,3 3-5 15,13-6 1-15,-39 9 1 0,-50 5-1 16,-77 7-2-16,-101 7 2 16,-97 13-1-16,-82 3 0 15,-69 2 0-15,-19 0-2 16,-57 0 0-16,-133 13 2 15,-115 19 7-15,-115-1-3 16,-48 1 1-16,-36-5-5 16,-1 5-1-16,8 0 0 15,2-1 1-15,13-2-3 16,34 0 3-16,56-4 7 16,95-5-7-16,121-8 10 15,100-12 7-15,76 0 0 16,0 0-4-16,54 0-11 15,89-12 5-15,89-22-6 0,111-11 1 16,93-10 0-16,90-11-2 16,84-3 1-16,64-3 3 15,35-1-1-15,-14 13 0 16,-60 9-3-16,-85 13 0 16,-121 13 0-16,-124 13 0 15,-127 7 0-15,-95 2-4 16,-73 3 1-16,-15 0 1 15,-146 14-15-15,-116 26 17 16,-137 17 3-16,-85 3 5 0,-55-3-4 16,-31 1-2-1,-5-1-1-15,8-6 1 0,53-5-1 16,91-6-1-16,100-11 12 16,128-7-6-16,98-10-3 15,80-7 1-15,49-5-4 16,176 0 0-16,180 0 4 15,189-48 2-15,150-10 5 16,84-7-8-16,-23-1 2 16,-76 9-5-16,-103 6 0 15,-115 10 0-15,-98 10-1 16,-86 5 1-16,-96 18 1 16,-81-4-1-16,-75 10 0 15,-45 2-4-15,-8 0-3 16,-93 14 0-16,-135 25-7 0,-129 10 14 15,-113 9 4-15,-86-1-4 16,-15-6 1-16,-10 6 4 16,9-5-4-16,18 5 2 15,4 0-3-15,14 0-2 16,41-8-1-16,82-6 3 16,139-18 1-16,145-13 1 15,118-9-2-15,66-3-4 16,189 0 4-16,169-28 0 15,147-18 9-15,119-12-9 16,49-5 0-16,-4 4-13 16,-35 4-17-16,-48 9 29 0,-53 1-3 15,-76 10 4 1,-67 7 2-16,-89 8-2 0,-108 7 0 16,-90 13 0-16,-74 0 0 15,-76 0-3-15,-8 0-7 16,-82 10-5-16,-113 21 15 15,-86 7 1-15,-92-1-1 16,-65 0 2-16,-51 3-1 16,-55-3-1-16,-27-3 0 15,21 3 4-15,68-5 8 16,117-6 14-16,158-12-2 16,109-3-20-16,98-6-4 15,104-5-4-15,135 0 4 0,168 0 16 16,132-36-14-1,96-10-1-15,39 1 2 0,-17 1 0 16,-18 10-1-16,-42 9 2 16,-53 13-3-16,-78 8 3 15,-145 4-2-15,-130 0 2 16,-124 0-4-16,-67 16-12 16,-121 6 3-16,-107 10 9 15,-94 5 7-15,-68-6 3 16,-36 1-7-16,-13-6-1 15,-9 6-2-15,32-6-1 16,35-1 1-16,51-8 0 16,73 0 0-16,73-5 2 15,78-1-1-15,75-11-1 0,31 0 0 16,31 0 0-16,119 0 1 16,81-6 6-16,97-20-6 15,37 1 1-15,9 0 2 16,-20-1-4-16,-34 5 2 15,-27 10-1-15,-32-3 0 16,-71 4 0-16,-63 8-2 16,-80 2 0-16,-40 0-1 15,-7 0-7-15,-60 0-8 16,-99 20 12-16,-80 11 5 16,-59 7 0-16,-17-4 0 15,4 3 0-15,50-14-1 16,65 3 0-16,72-12 1 0,70-6 2 15,54 1-2 1,31 0-10-16,116-4 10 0,98-2 2 16,91-3 4-16,73 0-1 15,-2-20-5-15,-41 0-10 16,-75 4-7-16,-77-2 10 16,-78 7 5-16,-57 5 0 15,-49 0 2-15,-30-2 3 16,-17-4-1-16,-75 1-2 15,-60-4-14-15,-38 3 5 16,-46 4-3-16,-25-1 11 16,-14 8 1-16,-22-7 2 0,6 8-2 15,24 0 0-15,66 0 0 16,78 0 4-16,65 8-4 16,58-7-1-16,36-1-4 15,79 0 5-15,55 0 9 16,72 0-7-16,63-20 3 15,64-14-2-15,21-3-3 16,6-3 0-16,-42 3-3 16,-65 0 3-16,-77 5 0 15,-72 12 5-15,-57 0-5 16,-45 9 6-16,-28-2 5 16,-10 0 18-16,-16-4-15 15,-83-3-14-15,-54-1-10 16,-53 3 10-16,-42 0 2 0,-24 4 0 15,2-1-1-15,2 4 0 16,33 5 2-16,35-6-3 16,57 7 2-16,80-1-1 15,41 3 2-15,22 3-3 16,140-5-6-16,94-7 6 16,93-2 5-16,41-9-5 15,-30 0 1-15,-65 6-2 16,-89 3 2-16,-83 2-1 15,-49 6 2-15,-52 4-2 16,0 2 2-16,-22-3-2 16,-87 3-15-16,-56 0 15 15,-34 0 3-15,-9 0-1 0,12 0-2 16,12 0 1-16,6 0 1 16,2 0 0-16,16 3-1 15,17 5-1-15,44 1 1 16,50 0-2-16,35-7-4 15,14-2 3-15,0 0-4 16,0 0-1-16,0 0-2 16,0 0-5-16,0 0 13 15,0 0 1-15,0 0-2 16,0 3-2-16,-52 11-10 16,-59 4-37-16,-77 10 46 15,-57 4 0-15,-47-1 0 16,-29 1-1-16,-28-4 3 0,-25 1 3 15,-17-1 1 1,-7 1 0-16,8-3 2 0,8-1-3 16,18 7 1-16,33-12 6 15,33 3-2-15,37-3-4 16,25 0 4-16,21-4-3 16,-4 2-2-16,2 5 0 15,14-9 3-15,32-2-3 16,56-4 0-16,48-2 2 15,51-6 1-15,16 0 5 16,39 0-1-16,70-6-6 16,34-8-1-16,19-1 2 15,-5 4-2-15,-20 0 1 16,-29 5-1-16,-45-3 0 0,-24 9 1 16,-26-5 3-16,-13 5-2 15,0 0 1-15,-16 0 10 16,-57 0-9-16,-22 0 5 15,-26 0-9-15,0 0 1 16,-3 0-1-16,-22 11 1 16,-22 9-1-16,-39-2-2 15,-22 1 2-15,-15 1 2 16,9 0-1-16,19-2 0 16,42-5 1-16,37-1-2 15,35-9 0-15,28 0 0 0,21-3 2 16,21 0-2-16,4 0 0 15,12 0 3-15,13 0-3 16,3 0 0-16,0 0 10 16,0 0 1-16,0 0 3 15,0 0-5-15,0 0 1 16,63-11-8-16,28-4-4 16,30 5 2-16,-6-3-2 15,-38 11 1-15,-36 2 0 16,-35 0-3-16,-6 0-4 15,0 0 3-15,-25 0-12 16,-32 2 17-16,-7 11 0 0,4-6 0 16,-1 4 5-1,7 4-5-15,-10 2 1 0,-2 1-1 16,12 3 1-16,9-3 2 16,20-6-3-16,12-4 0 15,13-8 1-15,0 0 0 16,0 0 0-16,0 0-1 15,66 0 6-15,27 0 4 16,15 0-9-16,7 0 3 16,-30-5-3-16,-8 2 1 15,-17 1-2-15,-21 2 3 16,-11 0-3-16,-26 0 1 16,-2 0-1-16,0 0-5 15,0 0-4-15,0 8 0 16,-41 18 9-16,-25 5 8 0,-11 3-8 15,-14-3 4-15,-11 3-2 16,-19-2 0-16,-16-1 4 16,-9 1-4-16,-16-3 1 15,19-9 0-15,42-6-2 16,46-8 1-16,43-6 1 16,12 0 3-16,70 0-6 15,79-26 0-15,51 0 0 16,52-11 4-16,1 6-4 15,5-1 0-15,-35 6 0 16,-63 6 2-16,-67 11-2 16,-60 7 2-16,-33 2-1 0,0 0 3 15,0 0-4-15,-80 0 1 16,-57 26-1-16,-47 11 12 16,-36-1-10-16,-2 5-1 15,10-4 1-15,17 1-2 16,21-13 1-16,43-5 0 15,49-6 0-15,51-8-1 16,31-6-2-16,0 0-5 16,98 3 3-16,57-3 4 15,65 0 4-15,40-5-1 16,16-21 1-16,7-2-4 16,-33-1 0-16,-65 11 1 15,-76 4-1-15,-59 8 1 16,-43 6 3-16,-7 0-3 15,0 0 2-15,-23 0-3 0,-53 3-10 16,-33 20 10-16,-39 3 4 16,15-1 1-16,5 1-4 15,26-6 0-15,11 0 0 16,-5 3-1-16,-12 9 1 16,-7-7-1-16,8 7 0 15,14-12 0-15,27-8 1 16,35-7-2-16,14-5 2 15,17 0-2-15,0 0-4 16,70 0-2-16,58-3 5 16,33-17 2-16,24 0 2 15,-1-6-2-15,-10 1 1 0,-37 5-1 16,-45 2 4-16,-54 10-3 16,-28-1 2-16,-10 1 6 15,0-6-1-15,-16-4-8 16,-38 0 0-16,-23 2-1 15,-1 5 0-15,4-1 2 16,11 0 0-16,11 4 0 16,5-6 1-16,9-3 1 15,7-3 1-15,1-13 2 16,8-9-4-16,19-13 0 16,3-13-2-16,0-13 0 15,58-3-2-15,14-11 2 16,8-2 0-16,2-3 2 0,-5-2-1 15,-8 1 0-15,-14 18 0 16,-20 17-1-16,-19 21 2 16,-16 22 6-16,0 9 21 15,0 8-15-15,-38 6-6 16,-52 0-8-16,-49 0 0 16,-45 13 2-16,-24 13-1 15,-17 6 0-15,16 0-1 16,19-1 0-16,47-11 0 15,50-9 0-15,55-5 0 16,29-6 0-16,9 0 1 16,0 0 1-16,0 0 1 15,0 0 5-15,0-11-8 0,25-21 0 16,48-13-3-16,29-13-2 16,25-5 5-16,19-3 1 15,-6 10-1-15,-14 7-1 16,-30 12 1-16,-38 14 2 15,-39 8-1-15,-19 7 2 16,0 3-3-16,0-2-1 16,-49 2-6-16,-4 5 2 15,-18 0 2-15,-1 0 3 16,1 0-1-16,11 0 1 16,19 3 1-16,19 3-1 15,8-6 0-15,14 0 1 16,0 0 0-16,0 0-1 15,0 0 1-15,0 0-1 0,46 0-1 16,40-23 1-16,43-6-2 16,22-2 4-16,-28 5-1 15,-37 11-1-15,-51 7 0 16,-32 8 2-16,-3 0-1 16,0 0-1-16,-32 0-4 15,-45 0-20-15,-14 0 4 16,-17 17-48-16,15 11-52 15,17 1-62-15,15 3-85 16,23-1-462-16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4:49.3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311 516 92 0,'0'0'754'16,"0"0"-606"-16,0 0-44 15,0 0-19-15,0 0-11 16,0 0-16-16,-82 13-22 16,82-10-11-16,0-1-10 0,0-2-7 15,6 9 3-15,70 0-6 16,42-6 13-16,47 0 34 16,12-3-16-16,9 0-13 15,-21 0-10-15,-33 0 1 16,-17 0-13-16,-32 0 10 15,-36 0-9-15,-25-3 0 16,-15 0-2-16,-7 3 3 16,0 0 0-16,0-9 10 15,0-5-6-15,-32-4 3 16,-20-7-8-16,-11 2-1 16,-3 0 3-16,-4 0-4 15,-6 1 2-15,-1 4-1 0,11 2 0 16,25 7-1-16,13 0 3 15,20 7-2-15,8-2 4 16,0 2-5-16,0-1-1 16,0 3 0-16,44 0-4 15,17 0 5-15,7 0 4 16,-5 0-4-16,6 0 2 16,8 20-1-16,-5 14 4 15,2 9-4-15,-14 8 5 16,-16 3-6-16,-21 1 4 15,-23-1-3-15,0-5-1 16,-15-3 3-16,-46-6-3 16,-15-3-21-16,-1-3-91 15,11-8-14-15,33-1-235 0,33-13-629 16</inkml:trace>
  <inkml:trace contextRef="#ctx0" brushRef="#br0" timeOffset="673">2659 337 989 0,'0'0'208'0,"0"0"-50"0,0 0-19 16,0 0-38-1,0 0-40-15,0 0-31 0,-52-34-6 16,52 34-8-16,0 3-6 15,-3 37-9-15,-9 23 14 16,2 23-5-16,-12 6-7 16,6 2 3-16,1-3-4 15,-1-12 0-15,0-18-1 16,10-21 4-16,-2-20-4 16,8-14-1-16,0-6 1 15,0 0 2-15,0-17 2 16,0-29 0-16,0-9-1 15,0-13 1-15,0-9-3 16,-6-9 3-16,-2-9-2 16,0 1 1-16,-1 15 0 0,3 13-4 15,6 17 5 1,0 24-2-16,-7 7-3 0,7 13 8 16,0 5-8-16,0 0 0 15,0 0-11-15,7 33 8 16,44 19 3-16,6 6-1 15,9 4 0-15,11 7 1 16,-8 0 0-16,2-5 0 16,1-6 0-16,-23-19-1 15,-5-12-2-15,-19-10-3 16,-3-14 5-16,-6-3-4 16,6 0 5-16,6 0 3 15,5-23 3-15,11-19-4 16,-12-11 1-16,-6-18 2 0,-13-3 0 15,-13-6 0-15,0-3-4 16,0 12 0-16,0 14 4 16,-8 20-4-16,0 13-1 15,0 17 0-15,8 0-16 16,0 7-37-16,0 7-31 16,0 32-25-16,8 19-15 15,30 1-113-15,0-5-130 16,15-5-463-16</inkml:trace>
  <inkml:trace contextRef="#ctx0" brushRef="#br0" timeOffset="2743">3599 501 695 0,'0'0'236'16,"0"0"-103"-16,0 0-7 16,0 0-26-16,0 0-17 15,0 0-24-15,6-23-19 16,4 14-5-16,6-6-6 15,-1-1-7-15,7-5 6 16,-6 1 2-16,-3 0-5 16,-10-2-6-16,-3-7-2 15,0 1 5-15,-8 2-8 16,-38 3 1-16,-1 9-6 0,3 5 1 16,2 7-1-1,4 2-6-15,3 0-3 0,10 25-2 16,-3 24 2-1,17 14 2-15,11 2-2 0,0-3-1 16,55-1 0-16,21-12 1 16,7-16 0-16,2-12-5 15,-2-12 5-15,2-9 0 16,1 0 2-16,-4-14-1 16,1-20 0-16,-20-7 1 15,-2-2 0-15,-13-3-2 16,-9 3 3-16,-1 3-1 15,-16 9-2-15,0 11 2 16,-10 8-2-16,-9 10 0 16,10 2-3-16,3 0-8 0,1 26 9 15,-3 8 1 1,0 0 2-16,-4-3-2 0,-1-11 0 16,-3-8 0-16,1-9-8 15,-7-3 7-15,3 0-1 16,3 0 3-16,-6-15 3 15,0-11 0-15,0-2 1 16,-6 2-1-16,-27 7 0 16,-5 1-3-16,7 10 1 15,-7 2 1-15,0 6-2 16,-1 0-3-16,8 6 3 16,15 20-2-16,10 5-2 0,6 1 2 15,0-4 1 1,15-5-1-16,34-9 0 0,7-7 0 15,1-7 2-15,1 0 1 16,-17 0 0-16,-9 0-1 16,-13-15 3-16,-16-8 0 15,-3-3 2-15,0-3 1 16,0 3 2-16,-10 10 2 16,-12 1-3-16,13 10 0 15,2 5-2-15,-5 0-5 16,2 42 2-16,-5 24-2 15,-1 20 3-15,2 2-2 16,14 1 2-16,0-4-2 0,0 4 2 16,0-6-2-1,0 6-1-15,0-1 1 0,0-7 0 16,0-9-1-16,0-16 2 16,0-10-2-16,0-15 0 15,0-11 0-15,0-8 1 16,0-10-1-16,-3-2 1 15,-25 0 0-15,-17 0 1 16,-8-10-1-16,4-28 2 16,-4-13-2-16,-1-15-1 15,15-15-2-15,11-1-3 16,22-7-4-16,6-2 0 16,6-1 1-16,61-2 3 15,12 0 1-15,14 1 1 0,17 20-1 16,14 16 1-16,13 14 2 15,15 14-5-15,10 9 5 16,-16 0 1-16,-18 6 1 16,-36 2 1-16,-32 4 1 15,-22 5-3-15,-21 0-4 16,-9 3 4-16,-2-3 0 16,-6 3-1-16,0 0 1 15,0-2 6-15,0 2-4 16,0-6-1-16,0 3 6 15,-31-6-3-15,-7 4-3 16,-6 2-1-16,5-1 0 16,1 4 0-16,7 0-2 0,-4 0 2 15,10 0 0 1,-8 0-1-16,11 10 0 0,-6 10-1 16,2 8-1-16,14-3 2 15,12 10-1-15,0-3 1 16,0-4-2-16,12-2 1 15,29-9 1-15,11-10 1 16,1-7 0-16,1 0 1 16,-7 0 0-16,-8 0 0 15,-10-19 0-15,-14-3 1 16,1-9 1-16,-3-4 3 16,-10-3-5-16,-3 2 7 0,0 4-4 15,0 7-2 1,0 10 0-16,0 9 2 0,-3 6-1 15,3 0-3-15,0 0-2 16,0 17-5-16,0 27 6 16,0 4 0-16,9 1 1 15,40-4 0-15,4-13 0 16,15-8 0-16,1-17 0 16,5-4 4-16,-2-3-2 15,10-3-2-15,-5-28 2 16,-8-9-2-16,-23 0 3 15,-15-1 0-15,-25-4-3 16,-6-3 4-16,0-4-1 16,-9-5 1-16,-29 2-1 15,-1 10 6-15,5 8-7 0,15 17 7 16,6 8-1-16,7 12-3 16,6 0-5-16,0 0-4 15,0 40-6-15,0 20 10 16,0 17 0-16,19 3 0 15,28 12 1-15,14-7 1 16,8-8-2-16,8-14-15 16,-1-17-7-16,1-11-13 15,-18-15-19-15,-21-9-3 16,-22-5-4-16,-16-6 7 0,0 0 7 16,0-6 13-1,-54-25 14-15,-18-6 16 0,-8-3 3 16,-2-6 1-16,18 2 2 15,4 5 4-15,21 7 4 16,17 12 9-16,6 12 8 16,16 5-9-16,0 3-10 15,0 0-6-15,0 0-2 16,16 0-2-16,54 0 2 16,19 3 3-16,3-1-2 15,4-2 0-15,-14 0 5 16,-16 0 7-16,-24 0-1 15,-13 0 7-15,-20 0 5 16,-3 0 5-16,-6 0-5 16,0 0 2-16,0 0-11 0,0 0-8 15,0 0-1-15,0 6-3 16,0 17 0-16,10 17-3 16,-4 9 2-16,7 2-2 15,-10-6 1-15,14-7-1 16,-6-6 5-16,6-9-5 15,-1-3-1-15,-3-9-2 16,2-6-24-16,-11-1-56 16,2-4-37-16,0 0-43 15,-6-20-48-15,6-17-287 16</inkml:trace>
  <inkml:trace contextRef="#ctx0" brushRef="#br0" timeOffset="3084">6715 252 495 0,'0'0'219'0,"0"0"-96"0,0 0 36 16,0 0-54-16,0 0-10 15,0 0-26-15,-225-109-3 16,222 109-15-16,-4 0-22 16,7 0-3-16,0 0-13 15,0 5-6-15,0 18 4 16,29 1-3-16,9-8 0 15,-7-1 3-15,-9-10-5 16,-5-1 0-16,-8-4 6 0,4 0 8 16,-3 0 10-1,2-4 3-15,-9-16 7 0,4 4-15 16,-7-5-15-16,0 5-5 16,0 1 3-16,-38 6-8 15,-6 7-8-15,2 2-30 16,4 0-52-16,3 31-59 15,19 6-112-15,16 3-112 16</inkml:trace>
  <inkml:trace contextRef="#ctx0" brushRef="#br0" timeOffset="3952">6963 552 562 0,'0'0'310'0,"0"0"-160"0,0 0-1 16,0 0-3-16,0 0-36 16,0 0-42-16,-47-41-20 15,47 41-2-15,0 0-17 16,-8 0-11-16,8 0-5 15,-3 0-5-15,3 0-7 16,-5 15-2-16,-9 14 2 16,-2 10 1-16,7 4-1 0,3-4-1 15,6 3 2-15,0-8-7 16,28-8 4-16,20-9 1 16,6-15 6-16,-2-2-2 15,-5 0-3-15,-3-19 0 16,-12-13 9-16,-9-5 8 15,-18-11 10-15,-5-13-7 16,0-2-3-16,-13 1-5 16,-40 2-2-16,-13 14 3 15,8 12-7-15,4 17 10 16,10 8-7-16,11 9-4 16,-1 0-5-16,8 0-2 0,-2 32 1 15,3 13 0-15,6 9 1 16,19 9 0-16,0-3-1 15,0 0 0-15,11-11-1 16,38-6 0-16,11-9-4 16,1-11 3-16,8-12 2 15,2-7 0-15,11-4 2 16,-7 0 1-16,-4-15-3 16,-10-13 0-16,-11-4 3 15,-12-4 1-15,-13-3-2 16,5 0 1-16,-8 4-2 15,-19 9 3-15,3 15-3 16,-6 6 3-16,0 5-4 16,0 0 0-16,10 0-5 15,2 2 1-15,-2 27 0 0,12 8 4 16,-6-3 5-16,-1 4-5 16,9-7 0-16,4-3 0 15,-3-10 2-15,-3-7-2 16,0-8 1-16,7-3 0 15,-10 0-1-15,15-14 6 16,8-22-1-16,3-3-3 16,8-6-2-16,-1 1 2 15,-5 11 1-15,-9 8-3 16,1 10 0-16,-1 11-1 16,0 4-2-16,-1 4 1 15,-10 24 1-15,1 3 0 0,0 3-2 16,4 3-9-16,-10 1-65 15,-11-1-85-15,-11-5-317 16</inkml:trace>
  <inkml:trace contextRef="#ctx0" brushRef="#br0" timeOffset="71085">5556 1928 614 0,'0'0'264'16,"0"0"-134"-16,0 0 33 15,0 0 4-15,0 0-50 16,0 0-38-16,0 0-20 0,16-36-9 16,-16 26-15-16,0-2-9 15,0 0 5-15,0 4-3 16,0 5-2-16,0 3-5 15,0 0-4-15,0 0 0 16,0 0-6-16,0 0-1 16,0 0-10-16,0 0 0 15,0 0-2-15,0 0 1 16,0 0-6-16,0 6-1 16,0 11 8-16,0 3 0 15,0-3-3-15,0 4 3 16,0 1 0-16,16-2-1 15,21 6 3-15,15-4 0 0,2 2 1 16,-1-2-1-16,8-2-1 16,-7 3-1-1,-7 0 1-15,-11 0-5 0,-17-3 4 16,0 5 0-16,-19-1 0 16,0 1-6-16,0 1 6 15,0-12 0-15,-30 3-1 16,-8-3 1-16,-15-4-7 15,-7-5 3-15,5-5-10 16,2 0-9-16,-1 0-12 16,15 0-8-16,1 0-2 15,10-15-14-15,18-7-23 0,10-4-34 16,0-14-45 0,0-6 22-16,0 1-276 0,0 2-86 15,0 18 395-15,0-3 106 16,-6 7 57-16,-19-2 67 15,5 3 72-15,18 0-32 16,-6 5-13-16,2 1-21 16,6 2-35-16,0 1 12 15,0 2-2-15,0 1-5 16,0-4-12-16,14-2-35 16,55-3-26-16,30-1-3 15,8 2-15-15,8 2-4 16,-24 8-5-16,-23 6-21 15,-27 0-96-15,-13 0-71 16,-5 20-42-16,-13 2-166 0</inkml:trace>
  <inkml:trace contextRef="#ctx0" brushRef="#br0" timeOffset="71415">6680 2025 722 0,'0'0'196'0,"0"0"-72"0,0 0-6 16,0 0-7-16,0 0-22 15,0 0-30-15,-63-12-20 16,63 12-11-16,0 0-12 15,0 0-16-15,44 0 4 16,30 0 0-16,36 0 18 16,14 0 0-16,13 0-6 15,-7 0-4-15,-10-6-10 16,-27 3 0-16,-40 0-2 16,-36 3-52-16,-17 0-146 15,0 0-120-15,-48 0-329 16</inkml:trace>
  <inkml:trace contextRef="#ctx0" brushRef="#br0" timeOffset="71746">6908 1781 714 0,'0'0'263'16,"0"0"-69"-16,0 0-30 16,0 0-50-16,0 0-35 15,0 0-32-15,52-23-17 0,-27 23-8 16,3 0 0-16,-1 26 7 16,-5 5-14-16,-11 12 6 15,-6 11-2-15,-5 9-5 16,0 4 3-16,0 1-1 15,0 0-16-15,-5-10 8 16,-17-5-8-16,0-12-7 16,0-10-67-16,13-4-94 15,-4-9-211-15,13-8-781 16</inkml:trace>
  <inkml:trace contextRef="#ctx0" brushRef="#br0" timeOffset="72124">8428 2016 689 0,'0'0'227'15,"0"0"-125"-15,0 0 47 16,0 0-11-16,0 0-35 0,0 0-43 16,-30-17-15-1,30 17-13-15,0 0-12 0,30 0-17 16,17 0 2-16,24 0 6 15,11 0-5-15,-7 0-4 16,-14 0-4-16,-7 0-3 16,-15 0-78-16,-11 0-139 15,-12 0-130-15,0 0-270 16</inkml:trace>
  <inkml:trace contextRef="#ctx0" brushRef="#br0" timeOffset="72608">9231 1847 727 0,'0'0'256'0,"0"0"-78"0,0 0-12 16,0 0-43-16,0 0-37 15,0 0-28-15,32-91-14 16,-32 85-5-16,0 0-11 15,0 6-7-15,0 0 3 16,0 0-16-16,0 0 0 16,0 0-3-16,0 0-2 15,0 0-3-15,0 0-1 0,0 3 0 16,0 20 1 0,6 6 1-16,4-4 0 0,8 4 1 15,1 0-1 1,17-7 4-16,-4 2-5 0,15-6 0 15,3 1 0-15,-8 0 0 16,9 1 2-16,-13 1 1 16,-7-3-2-16,-1 3 0 15,-14-1-1-15,-7 1-1 16,-3-5 1-16,-6-4-3 16,0-1 3-16,0-2-1 15,0 0-2-15,-28-3-1 16,-27-4-15-16,-5-2-16 15,-3 0-15-15,-4 0-26 16,13 0-15-16,12-6-77 0,14-8-69 16,18-11-63-16,10-16-234 15</inkml:trace>
  <inkml:trace contextRef="#ctx0" brushRef="#br0" timeOffset="72690">9231 1847 748 0</inkml:trace>
  <inkml:trace contextRef="#ctx0" brushRef="#br0" timeOffset="72773">9231 1847 748 0,'82'-206'181'0,"-82"197"-28"0,0 1-37 16,25 2-58-16,30 4-33 15,5 2-13-15,1 0-5 16,-14 0-7-16,-12 0-53 0,-24 0-238 16,-11 5-457-16</inkml:trace>
  <inkml:trace contextRef="#ctx0" brushRef="#br0" timeOffset="73126">9750 1350 801 0,'0'0'283'0,"0"0"-97"16,0 0-37-16,0 0-42 15,0 0-24-15,0 0-37 0,0-49-13 16,0 49-11-16,0 0-2 16,0 0-6-16,2 0-2 15,13 5-12-15,15 21 1 16,8 17 2-16,15 9 1 16,2 11 4-16,5 5-8 15,0 6 1-15,4 4 4 16,-7-4-4-16,-18 3 1 15,-14-5-4-15,-25-6 7 16,0-3-10-16,-23-6 2 16,-75 0-44-16,-35 0-46 15,-33-3-84-15,-2-11-197 16,16-9-383-16</inkml:trace>
  <inkml:trace contextRef="#ctx0" brushRef="#br0" timeOffset="73611">8481 1486 323 0,'0'0'297'16,"0"0"-106"-16,0 0-29 15,0 0-26-15,0 0-6 16,0 0-28-16,-61-73-8 16,52 68-26-16,-4 5-18 15,-9 0-3-15,-9 0-13 16,-13 24-12-16,-11 22-3 0,-5 23-5 16,-3 13 6-16,2 19 2 15,14 4-3 1,18 1-10-16,29-5-3 0,0-13-3 15,51-16-3-15,51-15-1 16,28-12-65-16,29-16-36 16,-5-15-131-16,-33-8-464 15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6:10.56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40 114 637 0,'0'0'210'0,"0"0"-39"16,0 0-25-16,0 0-31 15,0 0-14-15,0 0-25 16,0-34-28-16,0 34-15 15,0 0-13-15,0 0-4 16,0 0-2-16,0 0-7 16,0 0-2-16,0 18-5 0,-8 14 0 15,-6 11 4 1,0 1-1-16,14-7-2 0,0-3 0 16,0-6 2-16,6-5-3 15,40-5-2-15,-5-8 0 16,15-4-6-16,-7-6 4 15,-5 0-2-15,-3 0 6 16,-2-20 0-16,-11-5 3 16,-3-3 0-16,-12-4 3 15,-13-3-3-15,0-5-1 16,0 3 2-16,-13 0-4 16,-28 3 1-16,-10 6 0 15,4 4 0-15,-7 7-1 16,2 9-1-16,5 1-7 15,3 7 2-15,19 0-35 0,11 0-67 16,14 7-98 0,39 7-181-16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6:10.93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 26 509 0,'0'0'432'0,"0"0"-285"16,0 0 17-16,0 0-9 16,0 0-54-16,0 0-41 15,0-26-16-15,0 26-15 16,0 0-8-16,0 0-7 15,0 0-6-15,0 23-5 16,-5 13-1-16,-1 10 16 16,6-2-6-16,0-5-4 15,0 4-8-15,0-3 2 16,0-2 4-16,6-1-5 16,-1-9 0-16,0-5 1 15,1-3 0-15,-6-7-2 16,0-6-27-16,0-4-35 15,0 3-46-15,6 0-62 16,-6-1-111-16,3-2-205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6:11.3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162 6 787 0,'0'0'197'0,"0"0"-92"16,0 0 14-16,0 0-17 0,0 0-41 16,0 0-18-16,-16-12-12 15,-15 18-13-15,-13 19-11 16,11 1-7-16,5 6 6 15,18 2-4-15,10 0-1 16,0 4-1-16,0-4 1 16,44-3 0-16,13-5 1 15,17-9 0-15,1-8 2 16,-4-6 1-16,-8-3-1 16,-12 0 0-16,-13 0-1 15,-6-6 6-15,-10-20 25 16,-13-3 25-16,-1-5-17 15,-8-3-13-15,0-3-15 16,-17 6-5-16,-30 5-4 0,-13 6-3 16,-8 9-2-16,5 2-1 15,-4 11-6-15,20 1-49 16,12 0-52-16,24 5-55 16,11 17-126-16,0-5-172 15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6:11.66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 12 776 0,'0'0'203'15,"0"0"-47"-15,0 0 15 16,0 0-41-16,0 0-54 15,0 0-22-15,0-14-14 16,0 14-16-16,0 12-10 16,0 19-14-16,0 17 29 15,0 9-9-15,0 4-6 16,0 4-6-16,12-2 0 16,7-9-7-16,10-5 4 15,-7-12-4-15,0-3-1 16,-5-4-13-16,-17-5-81 15,0-2-122-15,0-7-260 16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6:46.17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60 432 678 0,'0'0'170'0,"0"0"-38"16,0 0 20-16,0 0-29 15,0 0-28-15,0 0-28 0,-60 9-29 16,60-9-16-1,0 0-6-15,0 0 3 0,32 0-1 16,7 0 9-16,5 0-3 16,-6-6-10-16,-7 1-1 15,5-4 2-15,-6 2-9 16,3-1 7-16,5 3-8 16,-10 2 1-16,-12 1 0 15,-10 2-4-15,-3 0 0 16,11 0-2-16,5 10-6 15,9 25 6-15,4 13 6 16,-4 10 1-16,5 1-5 16,-5 4 8-16,-6-11-1 15,-6-4 1-15,0-8-6 16,-7-14 0-16,4-5-2 16,-10-11-1-16,-3-4-1 0,0-2-1 15,0-2-10-15,0-2-12 16,0 0-34-16,-9 0-22 15,-29 0-70-15,-9 0-142 16,-5 0-145-16</inkml:trace>
  <inkml:trace contextRef="#ctx0" brushRef="#br0" timeOffset="224">153 767 604 0,'0'0'200'0,"0"0"-67"15,0 0-10 1,0 0-16-16,0 0-22 0,0 0-27 16,-45-3-7-16,52 3-9 15,59 0-21-15,27 0 45 16,21 0-37-16,3-5-17 16,13-2-7-16,1-4-5 15,12-4-56-15,-22 2-109 16,-30 4-80-16,-27 6-167 15</inkml:trace>
  <inkml:trace contextRef="#ctx0" brushRef="#br0" timeOffset="562">1583 624 307 0,'0'0'624'0,"0"0"-498"15,0 0 14-15,0 0-9 16,0 0-37-16,0 0-21 16,-124-6-29-16,124 6-11 15,0 0-14-15,0 0-4 0,15 0-7 16,39 0-1-1,23-8 13-15,5-1-12 0,4 0 0 16,-4 1-3-16,-5 2-5 16,-1 0-2-1,-22 4-3-15,-13 2-44 0,-19 0-61 16,-22 0-92-16,0 0-25 16,0 0-43-16</inkml:trace>
  <inkml:trace contextRef="#ctx0" brushRef="#br0" timeOffset="861">1888 412 415 0,'0'0'342'0,"0"0"-150"0,0 0-20 16,0 0-14-16,0 0-25 16,0 0-42-16,-99-80-15 15,99 80-25-15,0 0-29 16,0 0-16-16,0 23-4 15,0 10 13-15,0 11 9 16,0 5-13-16,0 2-2 16,6 9 2-16,4 3-2 15,-4 3-4-15,0 0-1 16,4-9-3-16,-4-11 2 16,3-9-3-16,-2-20 0 15,2-6-8-15,-1-5-56 16,-8-3-45-16,0-3-86 15,0 0-142-15,0 0-332 0</inkml:trace>
  <inkml:trace contextRef="#ctx0" brushRef="#br0" timeOffset="1208">2405 217 848 0,'0'0'230'0,"0"0"-77"16,0 0-9-16,0 0-35 15,0 0-33-15,0 0-23 16,0-68-14-16,0 68-15 16,0 0-11-16,0 11-8 0,-6 32-4 15,-10 18 16-15,0 1 0 16,4 8-5-16,4-5 1 15,5-3-4-15,3 1-4 16,0-11 2-16,0-3-7 16,23-6 2-16,15-9 0 15,3-5-2-15,11-9-16 16,-11-6-27-16,-4-6-19 16,1-5-54-16,-3-3-130 15,7 0-108-15,9-8-242 0</inkml:trace>
  <inkml:trace contextRef="#ctx0" brushRef="#br0" timeOffset="1436">2742 558 299 0,'0'0'506'16,"0"0"-350"-16,0 0-1 15,0 0-16-15,0 0-48 16,0 0-37-16,-38-17-13 15,38 17-3-15,22-3-16 16,16 3-8-16,-1 0-8 16,2 0-6-16,-7 0-11 15,-7 0-110-15,10-3-60 0,7-3-19 16,-4-2-79-16,6 0-324 16</inkml:trace>
  <inkml:trace contextRef="#ctx0" brushRef="#br0" timeOffset="1911">3202 392 507 0,'0'0'233'0,"0"0"-81"16,0 0-1-16,0 0-17 15,0 0-30-15,0 0-19 16,0-34-10-16,0 31-19 0,0 3-10 15,0-3-18 1,0 3-2-16,0 0-2 0,0 0 1 16,0-3-16-16,0 3 1 15,0 0-4-15,33-2-5 16,5-2 6-16,18 4-3 16,-15-2 1-16,-8 2-4 15,2 0 3-15,-10 0-2 16,-9 0-2-16,3 0 2 15,-16 0-1-15,3 0-1 16,4 0 3-16,-4 8 1 16,6 10-4-16,-7 3 0 0,-5 12 0 15,0 4 1-15,0 8 0 16,0 7 2-16,0-6-2 16,0 0 3-16,0-6-2 15,0-9-2-15,11-5 1 16,0-9-1-16,0-9 0 15,-8 0-3-15,11-4-10 16,-11-4-20-16,4 0-74 16,-7 0-71-16,0 0-80 15,0-17-71-15,0-6-463 16</inkml:trace>
  <inkml:trace contextRef="#ctx0" brushRef="#br0" timeOffset="2096">3400 563 568 0,'0'0'186'0,"0"0"-63"16,0 0-15-16,0 0-35 15,0 0-22-15,0 0-7 16,31-5 5-16,13 5-35 16,-2 0-8-16,34-6-6 15,6-5-41-15,11-9-186 16,6-6-211-16</inkml:trace>
  <inkml:trace contextRef="#ctx0" brushRef="#br0" timeOffset="2391">3867 41 772 0,'0'0'201'15,"0"0"-48"-15,0 0-2 16,0 0-29-16,0 0-54 16,0 0-26-16,-8-37-13 15,44 37-26-15,5 5 20 16,11 27-3-16,-11 10-3 16,-4 13 12-16,-2 10-1 15,3 1-16-15,-13 6-2 16,-3-4-2-16,-5 4-4 0,-17-6-3 15,0-7-2 1,0-2-10-16,-45-10-76 0,-24-5-91 16,-32-5-268-16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3:44.84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77 169 925 0,'0'0'151'16,"0"0"-11"-16,0 0-7 16,0 0-44-16,0 0-36 15,0 0-15-15,-77-51-21 16,77 51-9-16,0 0-5 16,0 15-1-16,0 21-2 15,41 17 15-15,20 9-4 16,9 4 3-16,3 6-5 15,-3-10-6-15,-6-6-1 0,-7-11 3 16,-4-14-5 0,-14-8-5-16,-1-3-55 0,0-12-82 15,-13-2-92-15,3-6-129 16</inkml:trace>
  <inkml:trace contextRef="#ctx0" brushRef="#br0" timeOffset="246">477 152 750 0,'0'0'185'0,"0"0"-38"16,0 0-10-16,0 0-59 16,0 0-45-16,0 0-25 15,-76 41 25-15,54-1 30 16,3 3-41-16,-4-3-10 15,1 9-10-15,-7-4 5 16,4 1-7-16,-3-1-8 16,12-1-71-16,16-10-174 15,0-5-209-15</inkml:trace>
  <inkml:trace contextRef="#ctx0" brushRef="#br0" timeOffset="631">981 107 495 0,'0'0'476'0,"0"0"-307"0,0 0-50 16,0 0-38-16,0 0-15 15,0 0-32-15,121-100-16 16,-91 100-6-16,-5 0-7 15,6 0-4-15,4 23-1 16,-10 6 0-16,-9 5-1 16,-16 9 1-16,0 2-1 15,0 1 1-15,-38-3 2 16,0-9 1-16,1-2-2 0,10-1 4 16,-1-5-4-16,9-4 7 15,6-1-8-15,7-7 0 16,6-3-1-16,0 1 1 15,0 2 1-15,13 0 1 16,31-1 3-16,14-8 5 16,30-5-10-16,5 0-22 15,4-12-88-15,-10-16-190 16,-26-7-541-16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0.2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239 175 263 0,'0'0'469'16,"0"0"-326"-16,0 0-1 15,0 0 29-15,0 0-99 16,0 0 7-16,-33-74-29 16,11 68-10-16,0 6-14 0,6 0-7 15,0 0-2-15,-6 0-12 16,-6 20-4-16,3 9 0 16,-5 11 3-16,15-5 0 15,5-5 1-15,10 2-3 16,0-6-2-16,0 0 1 15,25-6-1-15,46-12 1 16,23 1 0-16,18-9 3 16,9 0-3-16,-13 0 4 15,-16-17-1-15,-31-6-2 16,-27-3 7-16,-15-5 0 16,-19-9 2-16,0-3-1 15,0-3-1-15,-38 5-5 16,-15 7 0-16,4 6-2 15,-4 8-2-15,1 11 0 0,11 3-4 16,-3 6-5-16,6 0-42 16,7 0-90-16,17 15-108 15,14 8-74-15,6-3-345 16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0.5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25 586 0,'0'0'238'0,"0"0"-84"15,0 0-19-15,0 0-1 16,0 0-51-16,0 0-19 15,0-25-6-15,0 25-16 16,0 0-12-16,0 0-19 16,0 0-11-16,0 10 0 15,0 19 0-15,0 3 6 16,13 6-5-16,-4-7 1 16,-1 0 1-16,-2 1 1 15,-6-7-5-15,2 1 1 16,4-3-4-16,2-6-81 0,1 0-89 15,13-5-61-15,0-4-98 16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0.85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60 0 679 0,'0'0'180'0,"0"0"-62"15,0 0-40-15,0 0-13 16,0 0-16-16,0 0-26 16,0 2-10-16,0 21 50 15,0 3-28-15,0 5-9 16,0 7 1-16,-12-2-10 15,2 1-9-15,1 1-3 16,-4-3-2-16,4-4-2 16,2-5-1-16,7-4-75 15,0-2-92-15,0-3-79 16,0-8-115-16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1.1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31 657 0,'0'0'170'15,"0"0"-20"-15,0 0-21 16,0 0-6-16,0 0-49 15,0 0-57-15,0-31-8 16,0 34-9-16,0 20 1 0,0 5 28 16,0 7-8-16,0 1-12 15,0 5-1-15,0 4-6 16,0 7-1-16,0-1 1 16,0 4-2-16,0-1-113 15,0-3-181-15,0-2-426 16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1.69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56 48 581 0,'0'0'229'16,"0"0"-99"-16,0 0 17 15,0 0-15-15,0 0-19 16,0 0-27-16,-38-48-15 16,38 48-23-16,0 0-22 15,0 0-7-15,0 0-9 16,0 0-7-16,0 8-3 16,0 27 0-16,0 8 3 15,0 3-1-15,0 2 1 0,0-2-1 16,0-4-1-16,0 2-2 15,0-5-18 1,0 3-59-16,0-3-72 0,16-5-86 16,21-3-150-16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3.37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64 677 0,'0'0'117'0,"0"0"-33"16,0 0 31-16,0 0-3 16,0 0-40-16,0 0-1 15,-44 32-32-15,159-32-34 16,97 0 42-16,82 0 37 16,64-6-28-16,45-14-25 15,-15 3-14-15,-26 3-9 16,-34 2 1-16,-59 6-3 15,-43 6 1-15,-42 0 0 16,-38 0-2-16,-42 0-3 16,-40 0-2-16,-32 0 0 15,-19 3-1-15,-13 6-5 0,0 2-67 16,-16 6-68-16,-38 6-34 16,-29-5-131-16,-24 7-508 15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3.9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124 71 729 0,'0'0'180'16,"0"0"-51"-16,0 0-7 15,0 0 0-15,0 0-26 16,0 0-8-16,-108-71-16 15,108 71-24-15,0 0-22 16,0 0-11-16,0 0-5 16,0 0-4-16,0 0-6 15,0 20-3-15,0 15 3 16,0 7 16-16,-7 7-10 16,1 0 0-16,6-1-5 15,0 3 0-15,0 4 2 16,0-4-3-16,0-5-1 0,-3-8-31 15,3-11-62-15,0-3-104 16,0-4-112-16,16-6-227 16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4.27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43 68 674 0,'0'0'248'0,"0"0"-128"16,0 0 23-16,0 0-10 16,0 0-32-16,0 0-24 15,-27-68-31-15,27 68-19 16,0 0-13-16,0 0-10 15,0 0-4-15,0 8-4 16,0 21 4-16,0 5 1 16,0 6 6-16,0 7-3 15,0-5-2-15,0 1 1 16,0-3-3-16,0 0 0 16,0-9-1-16,0-2-1 15,0-8-68-15,0-8-83 16,17 1-75-16,5-2-107 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4.6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 35 855 0,'0'0'172'0,"0"0"-69"15,0 0 49-15,0 0-72 16,0 0 11-16,0 0-31 16,0-35-11-16,0 35-23 15,0 0-14-15,0 0-12 16,0 0-4-16,0 18-6 15,0 13 10-15,0 10 2 16,0-2-2-16,0 4 1 16,0-4 0-16,0-1 0 15,0-1-1-15,6-2-61 16,10-7-110-16,7-5-115 16,-7-6-191-16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4.89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26 397 0,'0'0'553'0,"0"0"-408"16,0 0-31-16,0 0-37 15,0 0-42-15,0 0-28 16,0-26-7-16,6 52 0 0,-2 11 23 16,2 9 3-1,-6 7-3-15,6 5-3 0,-6-1-13 16,0 0-2-16,0-6-1 16,0-2-4-16,0-6-93 15,0-9-231-15,0-2-516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1:53:43.71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0 281 587 0,'0'0'176'16,"0"0"-87"-16,0 0-11 15,0 0-15-15,0 0-35 16,0 0 4-16,187-6 3 0,-88 6-1 15,6 4-25 1,2-2-6-16,-2-2-3 0,-12 0-13 16,-17 0-91-16,-34 0-115 15,-28 0-147-15</inkml:trace>
  <inkml:trace contextRef="#ctx0" brushRef="#br0" timeOffset="257">467 0 714 0,'0'0'222'0,"0"0"-99"16,0 0-5-16,0 0-51 0,0 0-33 16,0 0-22-16,-13 33 2 15,4 11 52-15,2 9-20 16,1 4-26-16,6 5-2 15,0 4-5-15,0-3-6 16,0-9-2-16,22-8-5 16,6-6-3-16,-1-8-93 15,7-6-152-15,14-12-295 16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5.2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0 211 938 0,'0'0'77'0,"0"0"-20"15,0 0 45-15,0 0-23 16,0 0-41-16,0 0-30 15,245-2-1-15,6-12 7 16,76-4 8-16,38-1-10 16,4-1-9-16,6-1 0 15,-17 1-3-15,-20 0 0 0,-41 6 1 16,-36 2-1-16,-47 0-52 16,-40 2-168-16,-50 2-42 15,-34-13-436-15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2.16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31 266 615 0,'0'0'241'0,"0"0"-108"0,0 0-38 15,0 0 12-15,0 0-32 16,0 0-20-16,0-55-6 15,0 55-15-15,0 0-12 16,0 0-22-16,0 0-6 16,-9 0-1-16,2 20 7 15,-2 3 2-15,3-3 0 16,6 3-1-16,0-3-1 16,0 2 0-16,9-4-1 0,35-7 3 15,11-2-3 1,-5-7 2-16,-2-2 7 0,-9 0 0 15,-8 0-3-15,4-14 3 16,-16-8 1-16,0-4-1 16,-19-5 25-16,0-3-5 15,0-7-6-15,-29 3-12 16,-10 1 0-16,9 9-4 16,-6 5-6-16,17 11 0 15,7 7 0-15,-4 2-15 16,0 3-43-16,-12 0-111 15,9 14-126-15,5 12-111 16</inkml:trace>
  <inkml:trace contextRef="#ctx0" brushRef="#br0" timeOffset="428">651 194 664 0,'0'0'190'16,"0"0"-53"-16,0 0-10 15,0 0-16-15,0 0-27 16,0 0-25-16,6-38-13 16,-6 38-18-16,0 0-22 15,0 0-6-15,0 0-5 0,0 0-10 16,0 15 13-1,0 5 2-15,0 0 6 0,0-3-4 16,0-6-1-16,0 2 0 16,16-5 1-16,23 0 3 15,11-6-2-15,-3-2 4 16,-1 0-1-16,-15 0 0 16,1-16 2-16,-10-4-2 15,-6-6 0-15,-10 1 13 16,-6-10 3-16,0-2-10 15,0 5-6-15,-6 1-5 16,-10 11-1-16,0 8 0 16,6 4-13-16,-2 8-61 0,2 0-145 15,4 17-146-15,6 17 46 16</inkml:trace>
  <inkml:trace contextRef="#ctx0" brushRef="#br0" timeOffset="825">1314 140 267 0,'0'0'500'16,"0"0"-357"-16,0 0-15 16,0 0 8-16,0 0-32 15,0 0-48-15,-76-52-19 16,70 52-25-16,3 0-12 0,-3 17-9 15,-1 14 9-15,7 1 3 16,0 3 1-16,0-7-4 16,0-5 3-16,35-7-2 15,6-4 0-15,4-3 3 16,3-6-1-16,8-3 4 16,-1 0 3-16,-8 0-4 15,-3-14 13-15,-17-6 20 16,-11-6-1-16,-10-3 4 15,-6-8-11-15,0 3-7 16,0 2-5-16,-49 1-13 16,-4 5-6-16,-7 6-10 0,5 9 5 15,2 11-12 1,7 0-28-16,-4 0-89 0,12 16-92 16,6 17-176-16</inkml:trace>
  <inkml:trace contextRef="#ctx0" brushRef="#br0" timeOffset="3896">108 145 178 0,'0'0'301'16,"0"0"-188"-16,0 0-47 15,0 0 13-15,0 0-13 16,0 0-3-16,6-11 3 16,1 11-4-16,-7-3-14 15,3-1-12-15,-3 4-3 16,0-5-2-16,0 3 0 15,0-2-2-15,0 2-11 16,0-1-11-16,0 3 1 16,0 0 1-16,0 0-8 0,0 0 4 15,0 0-5-15,0 0-3 16,0 0 2-16,0 0-4 16,0 0 3-16,0 0-5 15,0 0 2-15,0 3-15 16,-10 17 17-16,-13 2-52 15,1 2-73-15,13-5-56 16,-7-5-35-16,9 4-282 16</inkml:trace>
  <inkml:trace contextRef="#ctx0" brushRef="#br0" timeOffset="4671">918 39 250 0,'0'0'139'16,"0"0"-29"-16,0 0-21 0,0 0 1 15,0 0-38-15,0 0-17 16,-10-31-17-16,-2 31 2 16,2-3-12-16,1 0 5 15,-10 3-1-15,2 0-10 16,1 0-1-16,7 0-1 15,-7 0-1-15,3 10 0 16,4 0 1-16,-4 5 0 16,4-1 0-16,-4 3-85 15,4-2-221-15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8.0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206 256 502 0,'0'0'299'15,"0"0"-147"-15,0 0-35 0,0 0 9 16,0 0-39-16,0 0-12 15,-206-46-12-15,206 46-10 16,0 0-25-16,0 0-15 16,0 0-10-16,0 0-3 15,53 0 0-15,34 0 5 16,24 0 6-16,3 0-7 16,3 0-4-16,-18-6 6 15,-14 1-6-15,-17 0 3 16,-30-3-2-16,-23 6 3 15,-8 0-1-15,-7-4 8 16,0-5 1-16,0-7 16 16,0-7-19-16,-7 1-6 0,-31-1-2 15,1 5 0-15,-9 6-1 16,5 0 1-16,13 4 1 16,12 5-2-16,7 0 2 15,1 1 0-15,8 4-1 16,0 0-1-16,0 0 2 15,0 0-3-15,0 0 1 16,0 0-2-16,0 0-2 16,0 0 1-16,17 0-8 15,31 12 5-15,19 14 6 16,2 3 3-16,-1 1-3 16,-15 5 0-16,-9-3 3 15,-25 2-3-15,-12-3 1 16,-7-2-3-16,0-3 2 0,-7-4-2 15,-34-2 1-15,-9-3-7 16,-5-2-13-16,8-4-52 16,3 1-73-16,14-1-73 15,11 1-139-15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08.34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0 304 754 0,'0'0'177'16,"0"0"-71"-16,0 0 22 15,0 0-38-15,0 0-44 16,0 0-18-16,4-12-15 15,55 10-11-15,9 2 9 16,23 0-9-16,8 0-1 16,-6 0-1-16,-2 0-80 15,-14 0-262-15,-30 0-594 16</inkml:trace>
  <inkml:trace contextRef="#ctx0" brushRef="#br0" timeOffset="410">1000 91 725 0,'0'0'210'16,"0"0"-81"-16,0 0 19 16,0 0-28-16,0 0-34 15,0 0-38-15,-149-53-9 16,133 53-15-16,1 2-18 15,-8 26 2-15,-2 10 14 16,13 2-14-16,8 7-5 0,4-3 8 16,0 5-10-1,54-6 2-15,23-6-3 0,17-6 0 16,12-7 2 0,-1-10 2-16,-4-9-1 0,-2-5 0 15,-24 0 3-15,-20-5 8 16,-17-21 17-16,-22-11 12 15,-10-9-12-15,-6-5-6 16,-6-3-9-16,-58-3-2 16,-25 4-8-16,-2 8-1 15,-2 11-5-15,10 14-2 16,7 8-7-16,12 12-33 16,-5 0-58-16,9 20-69 15,16 3-249-15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14.10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238 408 942 0,'0'0'203'15,"0"0"3"-15,0 0-71 16,0 0-32-16,0 0-20 16,0 0-45-16,0 0-2 15,-9-26-4-15,9 26-9 16,0 0-5-16,0 0-6 16,0 0-4-16,0 0-8 15,0 0 5-15,0 0-4 16,0 0-1-16,0 0 2 15,-22 20-2-15,-14 6 0 16,5 9 2-16,-10 5 0 16,12 3-2-16,1-1-1 0,11 8 0 15,9-2 2 1,-6 0-1-16,11-2 1 0,3-6 0 16,0-6 2-16,0-8-6 15,0-6 0-15,0-3 2 16,39-9-3-16,14 1 2 15,1-6 0-15,7-3 4 16,-14 0-2-16,4 0 1 16,-20 0-1-16,-4-20 5 15,-9-3-4-15,-8-3 4 16,-10-8-1-16,0 3 1 16,0-7 1-16,-10 7-3 15,-35 6-1-15,-8 2 2 0,2 5-4 16,12 10 0-16,8 2 0 15,9 6-5-15,-4 0 3 16,4 0-11-16,-9 0-23 16,1 2-22-16,16 19-10 15,6 2-55-15,8-1-78 16,22 1-125-16,65-5-195 16</inkml:trace>
  <inkml:trace contextRef="#ctx0" brushRef="#br0" timeOffset="1166">2211 580 690 0,'0'0'202'0,"0"0"-41"15,0 0-31-15,0 0-48 16,0 0-36-16,0 0-13 16,-22-9-13-16,22 9-5 15,0 0 0-15,0 0-15 16,22 0 7-16,16 0-1 16,6 0-6-16,5 0-14 15,11 0-164-15,-7 0-127 16,8 0-335-16</inkml:trace>
  <inkml:trace contextRef="#ctx0" brushRef="#br0" timeOffset="1513">2662 382 701 0,'0'0'210'0,"0"0"-61"0,0 0-21 16,0 0-44-16,0 0-22 15,0 0-16-15,-15-14-19 16,52 14-10-16,23 0-2 16,8 0-7-16,-12 16 1 15,-2 6-3-15,-9 0-6 16,-13 1 4-16,-13 9-1 16,-19-2 0-16,0 8-2 15,-29 2 2-15,-32-6-2 0,8-3 7 16,-1-4-5-1,26-8-2-15,12-4 0 0,16-5 1 16,0 0-2-16,0-2-4 16,38-8 4-16,34 0 3 15,30 0-3-15,22-2 0 16,18-24-43-16,-4-3-106 16,-37 4-144-16,-40 1-458 15</inkml:trace>
  <inkml:trace contextRef="#ctx0" brushRef="#br0" timeOffset="1807">3282 45 834 0,'0'0'203'15,"0"0"-34"-15,0 0-36 16,0 0-8-16,0 0-44 15,0 0-20-15,-41-46-25 16,41 46-19-16,0 18-13 16,25 18 0-16,47 13 11 15,15 11 8-15,-2 1 2 16,4-2-1-16,-10-3-11 16,-5 0-1-16,-27-5-4 0,-14-2-3 15,-27 3-3 1,-6 2-2-16,-39 6-28 0,-59 0-109 15,-20 0-244-15</inkml:trace>
  <inkml:trace contextRef="#ctx0" brushRef="#br0" timeOffset="290">935 617 765 0,'0'0'185'16,"0"0"-47"-16,0 0-5 15,0 0-37-15,0 0-31 16,0 0-18-16,-71-14-18 15,71 14-11-15,0 0-3 16,0 0-6-16,0 0-3 16,44 0-3-16,19 0 15 15,20 0 10-15,4 0-18 16,4 0-3-16,2 0-6 16,-5 0-2-16,-8 0 1 0,-30 0-59 15,-26-3-124 1,-24-3-58-16,0 0-183 0</inkml:trace>
  <inkml:trace contextRef="#ctx0" brushRef="#br0" timeOffset="590">1179 451 606 0,'0'0'251'0,"0"0"-61"16,0 0-10-16,0 0-45 15,0 0-26-15,0 0-49 16,-65-37-14-16,65 37-15 16,0 0-5-16,0 0-5 15,0 0-11-15,0 12-3 0,0 13-5 16,5 15 19-16,10 6-11 16,-8 8-6-16,5 3 14 15,-9 4-17-15,10-7 3 16,-10-6 0-1,-3-11-8-15,13-9 4 0,-13-4-35 16,0-7-96-16,6-9-109 16,-6 1-108-16,10-3-357 15</inkml:trace>
  <inkml:trace contextRef="#ctx0" brushRef="#br0" timeOffset="920">1782 305 827 0,'0'0'218'0,"0"0"-69"16,0 0 0-16,0 0-30 16,0 0-42-16,0 0-26 15,-16-38-18-15,16 38-4 16,0 0-22-16,-6 7-7 15,3 24 3-15,-3 12 0 16,-10 11 5-16,16 1 1 16,-6-1-4-16,6 1-4 0,0-2 0 15,0-1 0-15,0-6 2 16,0-6-1-16,0-6-2 16,0-11-1-16,6 0-16 15,16-6-75-15,16-5-98 16,15-4-134-16,5-6-146 15</inkml:trace>
  <inkml:trace contextRef="#ctx0" brushRef="#br1" timeOffset="6891">674 1872 498 0,'0'0'404'0,"0"0"-228"16,0 0 3-16,0 0-38 16,0 0-51-16,0 0-24 15,0 0-11-15,0-51-12 16,0 47-8-16,0 2-7 15,0 2-7-15,0 0-1 16,0 0 0-16,0 0-12 16,0 0 3-16,0 0-9 15,0 0 3-15,-8 0-1 16,8 0-4-16,-3 0-9 0,-8 0-5 16,-6 20-2-16,-11 11 16 15,2 12 7-15,14 3-2 16,12-9-5-16,0 3-3 15,12-4 3-15,37-8 2 16,11-17-2-16,6-6 0 16,11-5 1-16,-2 0 0 15,-12 0 7-15,-8-9-6 16,-11-11 4-16,-17 0-1 16,-10-5 2-16,-12-13 4 15,-5 1 0-15,0-5 3 16,-16-1-2-16,-23 5-5 15,-5 4-4-15,-5 9 2 16,2 4-5-16,3 10-3 0,-10 5-6 16,0 6-1-16,-6 0-10 15,6 0-14-15,15 23-27 16,17 8-29-16,22 12-18 16,0-5-112-16,61 2-191 15</inkml:trace>
  <inkml:trace contextRef="#ctx0" brushRef="#br1" timeOffset="8031">2516 1817 469 0,'0'0'525'16,"0"0"-348"-16,0 0-13 15,0 0-37-15,0 0-50 16,0 0-25-16,-16-22-16 16,10 22-14-16,3 0-12 15,3 0 0-15,-14 0-10 0,6 9-4 16,0 13 4-16,-1 7 0 15,9 0 1-15,0-1-1 16,0 3 0-16,0 7 0 16,3-7 3-16,71 0-3 15,34-6 0-15,29-12 0 16,9-11 1-16,-1-2 0 16,-21 0 2-16,-19-25 2 15,-20-9 13-15,-30-1 8 16,-17 1 10-16,-25-6 0 15,-13 3-10-15,0-1-5 0,-38-7-2 16,-33 8-4 0,-11 4-9-16,-1 15-5 0,20-3 1 15,-3 15-2-15,2 6-7 16,4 0-18-16,-1 0-37 16,-5 20-30-16,1 5-43 15,-1 10-144-15,19 2-289 16</inkml:trace>
  <inkml:trace contextRef="#ctx0" brushRef="#br1" timeOffset="7236">1608 1783 583 0,'0'0'373'16,"0"0"-171"-16,0 0-33 0,0 0-27 15,0 0-53-15,0 0-7 16,-10-76-37-16,10 76-11 16,0 0-13-16,0 0-12 15,-6 0-5-15,6 0-4 16,0 26 0-16,0 4 5 16,0 13 5-16,0 1-4 15,16-2-1-15,6-2-2 16,6-6-2-16,-12-8 1 15,1-3-1-15,-9-9-2 16,-2 0-11-16,-6 1-28 16,0-5-22-16,0 3-67 0,0 2-74 15,0-10-126-15,0 6-268 16</inkml:trace>
  <inkml:trace contextRef="#ctx0" brushRef="#br1" timeOffset="7565">1906 1865 745 0,'0'0'209'0,"0"0"-26"15,0 0-23-15,0 0-20 16,0 0-46-16,0 0-20 0,-3-120-28 16,-3 117-5-1,6 0-5-15,0 3-5 0,0 0-9 16,0 0-10-16,0 0-5 15,0 0-7-15,0 0-5 16,0 20 2-16,0 12 3 16,0 5 3-16,16 6-1 15,-4-6 0-15,4 1-3 16,0-4 2-16,-10-3 1 16,4-5-2-16,-4-9-3 15,-6 0-10-15,0-6-43 16,0 2-23-16,0-2-43 15,3-4-87-15,19 5-160 16,6-3-575-16</inkml:trace>
  <inkml:trace contextRef="#ctx0" brushRef="#br1" timeOffset="18565">705 1237 285 0,'0'0'197'16,"0"0"-34"-16,0 0 12 15,0 0 37-15,0 0-56 16,0 0-51-16,29 0 17 15,-26 0-37-15,-3 0-22 0,0 0-12 16,0 0-34-16,0 0 6 16,6 0-23-16,-6 0 1 15,0 6 3-15,0 11-4 16,0 9-3-16,0 8 0 16,0 3 6-16,0 1-1 15,0 0-2-15,0-2-1 16,0-4-31-16,0-4-54 15,0-5-80-15,0-3-150 16,0-6-314-16</inkml:trace>
  <inkml:trace contextRef="#ctx0" brushRef="#br1" timeOffset="19032">690 1075 592 0,'0'0'173'15,"0"0"5"-15,0 0-74 16,0 0-17-16,0 0-12 16,0 0-39-16,-46-56-17 15,32 56-16-15,-13 30-1 16,-10 10 8-16,-1 3 1 15,16-1-3-15,6 7-1 16,8-3-3-16,8-1-3 0,0 2 5 16,0-8-2-16,0-1-3 15,46-4 1-15,7-5 1 16,7-13 6-16,1-10-1 16,-7-6 16-16,1 0 9 15,-2-6 5-15,-9-20-2 16,-3-4-6-16,-19-5 3 15,-11-11-8-15,-11-2 15 16,0-10-13-16,0-5-5 16,-33-2-10-16,-14 2-4 15,-7 11 0-15,4 18-8 16,8 14-6-16,-2 9-8 0,-2 11 11 16,-7 2-39-16,-1 44-57 15,-7 23-90-15,17 14-158 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34.48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492 1940 862 0,'0'0'234'15,"0"0"-153"-15,0 0 30 16,0 0 8-16,0 0-43 15,0 0-31-15,-130 17-15 16,260-11-11-16,67-6 31 16,80 0 6-16,56 0-16 15,19 0-18-15,14 0-5 16,-20-11 2-16,-19-4-3 16,-41 4 0-16,-41 3 0 0,-55 2 1 15,-53 6-7-15,-44-6 1 16,-27 6 4-16,-19 0-2 15,-8 0-2-15,-7 0-1 16,2-6-3-16,-2 6-3 16,-1 0-3-16,-1-6 2 15,-5 4 1-15,-9 2-1 16,-3 0-3-16,2 0 0 16,-5 0 1-16,12 0-1 15,-5 0 1-15,-6 0-1 16,6 0 6-16,-7 0-5 15,-4 0-1-15,0 0-3 16,-6 0 3-16,0 0 0 0,0 0-6 16,0 0-7-16,0 0-29 15,0 0-29-15,-22 0-43 16,-39 0-91-16,-2 8-298 16</inkml:trace>
  <inkml:trace contextRef="#ctx0" brushRef="#br0" timeOffset="-10237">0 542 203 0,'0'0'7'0,"299"-94"-7"16,-148 44-118-16</inkml:trace>
  <inkml:trace contextRef="#ctx0" brushRef="#br0" timeOffset="-9666">1376 219 91 0,'0'0'740'0,"0"0"-570"16,0 0 9-16,0 0-9 16,0 0-35-16,0 0-32 15,-22-74-39-15,22 71-13 16,0 3-9-16,0 0-9 0,0 0-12 15,0 0-5 1,0 0-3-16,0 0-3 0,0 0-9 16,-8 8-2-16,3 26 2 15,2 15 5-15,-11 14 2 16,8 0-6-16,3 0-2 16,-4-6 1-16,1-11 3 15,3-3-4-15,-3-3-4 16,6-14-12-16,0-1-34 15,0-7-28-15,0-5-37 16,0-1-86-16,37-12-81 16,18 0-116-16</inkml:trace>
  <inkml:trace contextRef="#ctx0" brushRef="#br0" timeOffset="-9240">1921 122 813 0,'0'0'158'0,"0"0"-30"15,0 0-12-15,0 0-18 16,0 0-34-16,0 0 5 0,46-43-18 16,-46 43-8-16,0 0 7 15,0 0-13-15,0 0-10 16,0 0-7-16,0 0-10 16,0 0-3-16,0 0-7 15,0 6 0-15,0 20 1 16,15 13 6-16,-2 13-1 15,-4 2-2-15,4 4-2 16,-3-1 0-16,-10-12 1 16,0-5-3-16,6-8-2 15,-6-7-12-15,0-1-45 16,0-4-45-16,0-9-54 0,0 9-69 16,0-14-117-1</inkml:trace>
  <inkml:trace contextRef="#ctx0" brushRef="#br0" timeOffset="-8782">2684 227 674 0,'0'0'239'0,"0"0"-111"0,0 0-24 15,0 0 12 1,0 0-30-16,0 0-38 0,0-2-18 16,0 2-19-16,-10 5-9 15,-9 24 2-15,0 2 2 16,7 13-3-16,5-6-2 16,7 1 0-16,0-2-1 15,0-11 0-15,0-12-2 16,29-3 2-16,9-5 0 15,16-6 3-15,6 0 18 16,8-6 12-16,-12-19 15 16,-11-1-10-16,-14-11 6 15,-17-6-7-15,-14-3 3 16,0 0-8-16,-17-3-15 16,-33 15-1-16,-10 11-13 0,5 9-1 15,17 12-3-15,6-2 1 16,17 4-6-16,-7 0-5 15,0 0 1-15,-5 29-47 16,5 5-45-16,10 4-46 16,8 1-76-16,4-2-134 15</inkml:trace>
  <inkml:trace contextRef="#ctx0" brushRef="#br0" timeOffset="-8446">3784 87 711 0,'0'0'263'0,"0"0"-134"16,0 0 45-16,0 0-11 16,0 0-58-16,0 0-29 15,3-85-28-15,3 85-20 16,-6 0-12-16,0 0-7 15,0 0-9-15,0 26 1 16,0 19 4-16,0 12 12 16,0 6-9-16,0 3-4 15,0 9 2-15,0-4-2 16,0-2-1-16,-6-12 0 16,6-6-2-16,0-7-2 0,0-11-4 15,0-4-26-15,0-6-44 16,0-3-82-16,0-3-126 15,0-5-158-15</inkml:trace>
  <inkml:trace contextRef="#ctx0" brushRef="#br0" timeOffset="-7950">851 959 114 0,'0'0'597'0,"0"0"-514"16,0 0 39-16,0 0-29 15,0 0-3-15,0 0-16 16,-231-14-28-16,231 14 7 16,0 0-15-16,63 0-22 15,51 0 18-15,61 0 29 16,59 0 6-16,52 0-15 16,52 0-24-16,33 0-12 0,30 0 5 15,12-11-10 1,-4-3 1-16,-11-4-10 0,-40 10 3 15,-43-6-4-15,-48 8 2 16,-68 0 3-16,-51 0 3 16,-44 6-4-16,-51 0 0 15,-15 0-2-15,-21 0-4 16,-4 0-1-16,-13 0 1 16,0 0-1-16,0 0-10 15,0 0-49-15,-22 0-60 16,-33 0-24-16,-5 0-109 15,8 0-134-15</inkml:trace>
  <inkml:trace contextRef="#ctx0" brushRef="#br0" timeOffset="-6967">3822 1132 762 0,'0'0'255'0,"0"0"-89"0,0 0 14 15,0 0-42-15,0 0-33 16,0 0-39-16,0-53-25 16,0 53-8-16,0 0-11 15,0 0-10-15,0 0-8 16,0 7-4-16,0 24 0 15,0 12 5-15,0 8 6 16,0 1-6-16,-7-1-1 16,-2 1-1-16,1-9-1 15,8 2 1-15,-11-19-3 16,11 0 0-16,-3-11-25 0,3-5-41 16,-14-4-33-1,-2 0-94-15,-6-6-147 0,-3 0-271 16</inkml:trace>
  <inkml:trace contextRef="#ctx0" brushRef="#br0" timeOffset="-6043">2951 1174 326 0,'0'0'381'0,"0"0"-211"0,0 0-17 16,0 0-6-16,0 0-8 15,0 0-25-15,0-51-30 16,0 51-22-16,0 0-28 16,0 0 7-16,0 0-33 15,0 0-4-15,0 2 0 16,0 27 9-16,0 11-9 16,0 3 11-16,0-3-14 15,0-3 12-15,0-5-13 16,0 0 0-16,0-1 0 15,0-3 0-15,0-3-44 16,6-1-71-16,-3-4-158 0,-3-15-240 16</inkml:trace>
  <inkml:trace contextRef="#ctx0" brushRef="#br0" timeOffset="-2528">2248 1206 732 0,'0'0'210'15,"0"0"-121"-15,0 0 32 16,0 0 6-16,0 0-33 16,0 0-26-16,0 0-14 0,0 0-4 15,0 0-11-15,0 0-15 16,0 0 0-16,0 0-8 15,0 0-7-15,0 0-9 16,-14 8-2-16,-19 15 2 16,-5 9 11-16,4 2-1 15,7-5-9-15,11-1-2 16,16 3 2-16,0 0-2 16,0 1-3-16,16-11 3 15,29-3 1-15,9-5 3 16,1-8 2-16,5-5-3 15,3 0 0-15,4 0 6 16,-7-5-4-16,-5-15 1 0,-14-4-1 16,-3 2 0-16,-23-9 7 15,-2-7 6-15,-13-8 3 16,0-2-3-16,0 2-4 16,-54 9-1-16,1 5-12 15,-8 13 0-15,7 10-6 16,10 3 2-16,5 6 0 15,7 0-1-15,4 0-11 16,-11 9-54-16,1 16-39 16,-3 1-105-16,3-3-110 15,-7-3-397-15</inkml:trace>
  <inkml:trace contextRef="#ctx0" brushRef="#br0" timeOffset="-495">1413 1320 749 0,'0'0'224'0,"0"0"-85"0,0 0-4 15,0 0-22 1,0 0-21-16,0 0-29 0,-37-37-19 16,30 37-11-16,1 0-12 15,-3 0-18-15,-15 0-3 16,-7 14 0-16,-7 9 5 16,3 8-5-16,15-4 0 15,15 0 0-15,5 5 0 16,0-7 2-16,16 4-2 15,47-9-3-15,11-8 3 16,1-10 6-16,-12-2-3 16,-2 0 0-16,-13 0 10 15,-14-8 0-15,-7-16 0 16,-12-3 13-16,-2-11 0 16,-13-10-6-16,0 0 13 0,0 4-12 15,-13 1 0 1,-29 12-1-16,4 8-1 0,-12 12-17 15,-5-1-2-15,2 12-6 16,-7 0 1-16,11 0-1 16,5 0 1-16,19 12-28 15,3 14-24-15,9 5-20 16,10 15-49-16,3-4-111 16,0 4-195-16</inkml:trace>
  <inkml:trace contextRef="#ctx0" brushRef="#br0" timeOffset="4929">4691 1366 590 0,'0'0'216'0,"0"0"-51"15,0 0-40-15,0 0-47 16,0 0-9-16,0 0-18 0,-38-15-23 15,38 15-11 1,0 0-5-16,0 0-4 0,0 0-5 16,10 0-3-16,38 0 0 15,28 0 9-15,35 0 26 16,4 6-9-16,9-6 3 16,-4 3-5-16,-18-3-4 15,-11 0-9-15,-8 0 1 16,-18 0 2-16,-15 0-8 15,-12 0 4-15,-22 0 0 16,-10 0-1-16,-6-3 1 16,0 3 4-16,0 0 0 15,0-6-4-15,0-5-6 16,-28-4-2-16,-4-2 1 0,-1-3-1 16,5 3-2-16,0 3 4 15,2 0-4-15,4 2 1 16,7 6 1-16,2-2-2 15,10 5 5-15,3 0-5 16,-8 3 0-16,8 0 0 16,0-5 0-16,0 5 3 15,0 0-1-15,0 0 2 16,0 0-4-16,0 0-2 16,0 0 2-16,0 0 0 15,0 0-3-15,0 0 3 16,0 0 0-16,0 0 0 15,17 0-5-15,15 0 5 0,6 0 4 16,7 0 4-16,-14 0-7 16,7 8 1-16,0 15-2 15,6 3 1-15,2-1-2 16,-15 1 1-16,-9 6-2 16,-6-7 2-16,-10 0-2 15,-6 7 2-15,-12 0-15 16,-74-1-60-16,-34 9-91 15,-11-2-246-15</inkml:trace>
  <inkml:trace contextRef="#ctx0" brushRef="#br0" timeOffset="15030">6560 1157 827 0,'0'0'165'0,"0"0"-32"16,0 0 5-16,0 0-11 16,0 0-38-16,0 0-32 15,0 0-15-15,-27-9-14 16,27 4-14-16,0 5-3 15,11 0-9-15,11 0-1 16,22-9-1-16,11 7 12 16,21-2 2-16,4 4-9 0,-8 0-1 15,5 0 3 1,-20 0-4-16,-7 0-3 0,-25 0 0 16,-6 0 0-16,-16 0 0 15,-3 0 0-15,0 0 0 16,0 0 1-16,0 0-3 15,0 20-5-15,-36 12 7 16,-19 2 16-16,-5 3-14 16,-4 0 5-16,4 0-6 15,-1-5 2-15,14-6-1 0,9-5 1 16,8-16-3 0,28-3 0-16,-4 1 0 0,6-3 4 15,0 0-3-15,0 0 1 16,0 0-2-16,0 0 1 15,0 0-1-15,0 0-4 16,25 0-1-16,13-5 5 16,0 1 6-16,7 3-4 15,-7 1-2-15,-7 0 2 16,7 0-2-16,-3 0-2 16,4 24 0-16,-8 2 2 15,-8 6-9-15,-8 3 9 16,-15-5 0-16,0-1 0 15,0-6 0-15,-12-6-1 16,-36-3 1-16,-19-2 1 0,-2-1 4 16,-24-11-5-16,8 0 0 15,-4 0-13-15,10 0-20 16,18 0-29-16,23-6-42 16,25-13-65-16,13-7-70 15,13-17-55-15,67-14-81 16</inkml:trace>
  <inkml:trace contextRef="#ctx0" brushRef="#br0" timeOffset="15579">7088 882 638 0,'0'0'218'0,"0"0"-68"15,0 0 5-15,0 0-30 16,0 0-20-16,0 0-30 16,-49-139-32-16,21 124 0 15,-5 9-4-15,-5-5-15 16,-6 8-6-16,3 3-5 16,-20 0-6-16,-8 0-5 15,-13 26 2-15,-23 19-2 16,-7 13 4-16,7 7 0 15,-2 18 1-15,8 11-1 0,16 7 1 16,13 2 1-16,23-3-6 16,11 3-1-16,27-12-1 15,9-2 2-15,6-9-2 16,58-9 0-16,26-14 1 16,1-19 0-16,5-10 0 15,14-16 1-15,8-12 2 16,19 0-3-16,22-15 6 15,18-28 6-15,21-8 1 16,-5-15 2-16,-5-2-1 16,-26-1-1-16,-41-2-8 15,-43-7 7-15,-39-8 5 16,-32-5 6-16,-7-12-7 16,-61-11-9-16,-56 0 0 0,-37 5-3 15,-14 14-2-15,-6 21-3 16,15 28-6-16,13 31-24 15,4 15-28-15,2 53-40 16,8 29-73-16,12 19-338 16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55.6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10 328 0,'0'0'366'0,"0"0"-230"16,0 0-17-16,0 0-42 16,0 0-23-16,0 0-23 15,112 8 9-15,-17-8 28 16,19 0-33-16,7 0-22 0,-14 0-9 16,-8-2-3-16,-28-1-1 15,-37 3-63-15,-24 0-63 16,-10 0-83-16,0 0-50 15,-33 8-320-15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55.8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43 447 0,'0'0'154'15,"0"0"-47"-15,275 0-46 16,-116-8-43-16,33-9-18 16,-5-1-532-16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7:54.8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0 335 579 0,'0'0'178'16,"0"0"-39"-16,0 0-27 15,0 0-21-15,0 0-15 0,0 0-12 16,0 0-5-16,5 0-14 16,1 0-9-16,0 0-10 15,-6 0-14-15,22 0-4 16,10 0-4-16,21 0 1 15,15 0-5-15,1 0 1 16,-5 0 0-16,3 0 0 16,-6 0 0-16,-14 0-1 15,-9-4 7-15,-21 2-7 16,-17-1 0-16,5 3 0 16,-5 0 6-16,0-6 3 15,0 1-4-15,0-7 3 16,-5-5-8-16,-22-1-3 15,-1-1 1-15,-4 2 0 16,1-4 0-16,-5 7 3 0,14 3-1 16,6 0 2-16,7 8-2 15,2 3 0-15,7 0-3 16,0 0 2-16,0 0 0 16,0 0 2-16,0 0-3 15,0 0 0-15,0 0-4 16,45 0-2-16,19 5 8 15,8 15 0-15,-9 1 2 16,-8-3-2-16,-11 6 0 16,-11-4 0-16,-17 0 0 15,-10 0-3-15,-6 3-3 16,0 6 2-16,-11-1-9 16,-42 4 4-16,-20-7-72 0,3 0-97 15,0-1-112-15,19-1-499 16</inkml:trace>
  <inkml:trace contextRef="#ctx0" brushRef="#br0" timeOffset="540">1113 20 725 0,'0'0'194'16,"0"0"-68"-16,0 0-5 0,0 0-27 15,0 0-24-15,0 0-13 16,6-20-11-16,1 20-27 16,-7 0-4-16,0 0-15 15,0 11 0-15,0 26 0 16,0 18 0-16,0 2 0 15,0-6 6-15,0-4-5 16,0-13 2-16,0-9-3 16,0-11-1-16,0-5 1 15,25-6 5-15,-3-3-5 0,6 0 8 16,5 0-2-16,-11 0 1 16,0-17-3-16,-13-9 0 15,4 0 20-15,-10-2 7 16,-3-3-4-16,0 6-9 15,0 15-4-15,0 5 3 16,0 5-7-16,0 0-9 16,0 0-1-16,0 0-7 15,0 15-9-15,0 18 16 16,0 10 2-16,0-3-2 16,0 0 1-16,0-3-1 15,0-6 0-15,7-2 0 16,-1-3-22-16,-6-5-48 0,0-5-37 15,0 1-65 1,0-5-75-16,-16 2-122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26T12:28:04.20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9 316 460 0,'0'0'329'0,"0"0"-160"16,0 0-30-16,0 0-14 16,0 0-28-16,0 0-7 15,0-97-30-15,0 97-21 16,0 0 13-16,0 0-21 0,0 0-10 16,0 0-10-1,0 0-11-15,0 0 0 0,0 10-8 16,0 22 3-16,0 8 5 15,-8 14 2-15,8-2 3 16,0 2-5-16,0-8 2 16,27-9 0-16,7-8-1 15,-2-15-1-15,-7-6 0 16,10-8 2-16,-4 0-1 16,-1 0-1-16,1-3 4 15,-8-16-1-15,-1-3 2 16,-13-5-1-16,-3-2-2 0,-1-2 2 15,-5 5-4-15,0 8 1 16,0 11 4-16,0 4-1 16,0 3 2-16,0 0-3 15,0 0-3-15,0 0-6 16,0 8 0-16,0 24-4 16,0 8 8-16,0 5 4 15,0 2-3-15,0-2 2 16,0-2-1-16,0-3 0 15,22-6 1-15,0-5-2 16,0-6-25-16,-6-4-95 16,-7 2-125-16,4-10-125 15,-7-2-416-15</inkml:trace>
  <inkml:trace contextRef="#ctx0" brushRef="#br0" timeOffset="870">1759 209 911 0,'0'0'157'16,"0"0"-15"-16,0 0 3 15,0 0-30-15,0 0-30 16,0 0-35-16,0-59-14 16,-7 59-31-16,1 6-5 15,-4 33-7-15,-5 13 7 0,-1 19 9 16,-3 0-7 0,10 4 1-16,1-6-2 0,8-10 2 15,0-10-2-15,0-6-1 16,0-8 0-16,8-7-1 15,23-5-20-15,7-10-98 16,0 0-104-16,15-13-114 16,-1 0-228-16</inkml:trace>
  <inkml:trace contextRef="#ctx0" brushRef="#br0" timeOffset="1070">2041 582 285 0,'0'0'462'16,"0"0"-325"-16,0 0-12 16,0 0-7-16,0 0-51 15,0 0-46-15,26-31-7 16,18 24-10-16,-5 4 3 16,8 3-7-16,-3 0-3 15,0 0-37-15,-5 0-191 16,-7 0-259-16</inkml:trace>
  <inkml:trace contextRef="#ctx0" brushRef="#br0" timeOffset="1568">2601 306 616 0,'0'0'182'0,"0"0"-63"16,0 0-12-16,0 0-47 16,0 0-27-16,0 0-4 15,53-25-4-15,-37 21-1 16,0 4-10-16,6 0 3 16,-9 0-11-16,4 0-1 15,5 0 2-15,-3 7-6 16,-7 7 1-16,-2-6-1 0,-10 7-1 15,0 2-3 1,0 4 3-16,-4 1 0 0,-33 4 5 16,-9-3-5-16,18-6 6 15,6-3-5-15,12-2 0 16,10-4-1-16,0 1 0 16,0-1-3-16,0 7 3 15,0-7 2-15,0 4 0 16,0-4-1-16,10 2 1 15,9 3-1-15,-3-4 0 16,6 5-1-16,-5 6 1 16,-3-3-1-16,-3 0 1 15,0-3 0-15,-11 1 0 0,0-6-1 16,0-1 1-16,0 1 1 16,-33-4 1-16,-22 1-3 15,-8 3-16-15,-4-6-202 16,7 0-284-16</inkml:trace>
  <inkml:trace contextRef="#ctx0" brushRef="#br0" timeOffset="1920">2884 13 670 0,'0'0'248'0,"0"0"-133"15,0 0 18-15,0 0-3 16,0 0-29-16,0 0-31 16,22-12-22-16,-22 12-10 15,3 0-12-15,-3 0-8 16,0 0-6-16,5 0-6 15,12 3-5-15,11 28-1 16,4 15 7-16,1 14 1 16,-5 8-3-16,-3 13-1 15,-6 10-1-15,-9-2 0 16,-10 2-3-16,0-8 0 0,-32-5-12 16,-67 5-104-16,-53-1-282 15</inkml:trace>
  <inkml:trace contextRef="#ctx0" brushRef="#br0" timeOffset="283">762 592 833 0,'0'0'142'0,"0"0"-29"16,0 0-4-16,0 0-40 15,0 0-52-15,0 0-15 0,-17-5 1 16,62 5-2-16,21 0 9 15,21 0-6-15,10 0 5 16,-4 0-4-16,-8-3-4 16,-18 3-1-16,-26 0-43 15,-22 0-112-15,-19 0-18 16,0 0-96-16,0 0-367 16</inkml:trace>
  <inkml:trace contextRef="#ctx0" brushRef="#br0" timeOffset="539">1117 442 439 0,'0'0'255'15,"0"0"-84"-15,0 0-16 16,0 0 2-16,0 0-47 0,0 0-13 16,-36-89-7-16,36 89-40 15,0 0-24-15,0 0-11 16,0 0-15-16,0 26 0 15,0 15 0-15,0 15 4 16,0-3 3-16,0 0-2 16,0-2-4-16,0-5 0 15,-3-3 1-15,3-3-4 16,0-9 1-16,0-5-89 16,0-4-116-16,0-1-206 15</inkml:trace>
</inkml:ink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859255-6DFA-43EF-88B6-2E6996FDF2B1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DCE792-B3FA-4EA5-AE46-EFD06EDA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64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4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5018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5E6D28-0C71-4637-AB4F-B0EF762706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5787973"/>
            <a:ext cx="2494838" cy="8416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2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3"/>
            <a:ext cx="236996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9049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70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7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444297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4C158068-7E1F-4B26-8461-C73B0177DC30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26-04-2022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8" y="6407947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31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61BEF0D-F0BB-DE4B-95CE-6DB70DBA956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8" y="6407947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7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96FCA9-F259-43A3-A119-93721D2D2E28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28" y="0"/>
            <a:ext cx="1532072" cy="493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8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b="1" kern="1200">
          <a:solidFill>
            <a:schemeClr val="tx1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Arial Black" pitchFamily="34" charset="0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800" kern="1200">
          <a:solidFill>
            <a:schemeClr val="tx1"/>
          </a:solidFill>
          <a:latin typeface="Arial 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Arial 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Arial 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Arial 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Arial 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4.xml"/><Relationship Id="rId13" Type="http://schemas.openxmlformats.org/officeDocument/2006/relationships/image" Target="../media/image119.emf"/><Relationship Id="rId18" Type="http://schemas.openxmlformats.org/officeDocument/2006/relationships/customXml" Target="../ink/ink119.xml"/><Relationship Id="rId3" Type="http://schemas.openxmlformats.org/officeDocument/2006/relationships/image" Target="../media/image114.emf"/><Relationship Id="rId21" Type="http://schemas.openxmlformats.org/officeDocument/2006/relationships/image" Target="../media/image123.emf"/><Relationship Id="rId7" Type="http://schemas.openxmlformats.org/officeDocument/2006/relationships/image" Target="../media/image116.emf"/><Relationship Id="rId12" Type="http://schemas.openxmlformats.org/officeDocument/2006/relationships/customXml" Target="../ink/ink116.xml"/><Relationship Id="rId17" Type="http://schemas.openxmlformats.org/officeDocument/2006/relationships/image" Target="../media/image121.emf"/><Relationship Id="rId25" Type="http://schemas.openxmlformats.org/officeDocument/2006/relationships/image" Target="../media/image125.emf"/><Relationship Id="rId2" Type="http://schemas.openxmlformats.org/officeDocument/2006/relationships/customXml" Target="../ink/ink111.xml"/><Relationship Id="rId16" Type="http://schemas.openxmlformats.org/officeDocument/2006/relationships/customXml" Target="../ink/ink118.xml"/><Relationship Id="rId20" Type="http://schemas.openxmlformats.org/officeDocument/2006/relationships/customXml" Target="../ink/ink120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13.xml"/><Relationship Id="rId11" Type="http://schemas.openxmlformats.org/officeDocument/2006/relationships/image" Target="../media/image118.emf"/><Relationship Id="rId24" Type="http://schemas.openxmlformats.org/officeDocument/2006/relationships/customXml" Target="../ink/ink122.xml"/><Relationship Id="rId5" Type="http://schemas.openxmlformats.org/officeDocument/2006/relationships/image" Target="../media/image115.emf"/><Relationship Id="rId15" Type="http://schemas.openxmlformats.org/officeDocument/2006/relationships/image" Target="../media/image120.emf"/><Relationship Id="rId23" Type="http://schemas.openxmlformats.org/officeDocument/2006/relationships/image" Target="../media/image124.emf"/><Relationship Id="rId10" Type="http://schemas.openxmlformats.org/officeDocument/2006/relationships/customXml" Target="../ink/ink115.xml"/><Relationship Id="rId19" Type="http://schemas.openxmlformats.org/officeDocument/2006/relationships/image" Target="../media/image122.emf"/><Relationship Id="rId4" Type="http://schemas.openxmlformats.org/officeDocument/2006/relationships/customXml" Target="../ink/ink112.xml"/><Relationship Id="rId9" Type="http://schemas.openxmlformats.org/officeDocument/2006/relationships/image" Target="../media/image117.emf"/><Relationship Id="rId14" Type="http://schemas.openxmlformats.org/officeDocument/2006/relationships/customXml" Target="../ink/ink117.xml"/><Relationship Id="rId22" Type="http://schemas.openxmlformats.org/officeDocument/2006/relationships/customXml" Target="../ink/ink121.xml"/></Relationships>
</file>

<file path=ppt/slides/_rels/slide1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5.xml"/><Relationship Id="rId21" Type="http://schemas.openxmlformats.org/officeDocument/2006/relationships/image" Target="../media/image135.emf"/><Relationship Id="rId42" Type="http://schemas.openxmlformats.org/officeDocument/2006/relationships/customXml" Target="../ink/ink143.xml"/><Relationship Id="rId47" Type="http://schemas.openxmlformats.org/officeDocument/2006/relationships/image" Target="../media/image148.emf"/><Relationship Id="rId63" Type="http://schemas.openxmlformats.org/officeDocument/2006/relationships/image" Target="../media/image156.emf"/><Relationship Id="rId68" Type="http://schemas.openxmlformats.org/officeDocument/2006/relationships/customXml" Target="../ink/ink156.xml"/><Relationship Id="rId2" Type="http://schemas.openxmlformats.org/officeDocument/2006/relationships/customXml" Target="../ink/ink123.xml"/><Relationship Id="rId16" Type="http://schemas.openxmlformats.org/officeDocument/2006/relationships/customXml" Target="../ink/ink130.xml"/><Relationship Id="rId29" Type="http://schemas.openxmlformats.org/officeDocument/2006/relationships/image" Target="../media/image139.emf"/><Relationship Id="rId11" Type="http://schemas.openxmlformats.org/officeDocument/2006/relationships/image" Target="../media/image130.emf"/><Relationship Id="rId24" Type="http://schemas.openxmlformats.org/officeDocument/2006/relationships/customXml" Target="../ink/ink134.xml"/><Relationship Id="rId32" Type="http://schemas.openxmlformats.org/officeDocument/2006/relationships/customXml" Target="../ink/ink138.xml"/><Relationship Id="rId37" Type="http://schemas.openxmlformats.org/officeDocument/2006/relationships/image" Target="../media/image143.emf"/><Relationship Id="rId40" Type="http://schemas.openxmlformats.org/officeDocument/2006/relationships/customXml" Target="../ink/ink142.xml"/><Relationship Id="rId45" Type="http://schemas.openxmlformats.org/officeDocument/2006/relationships/image" Target="../media/image147.emf"/><Relationship Id="rId53" Type="http://schemas.openxmlformats.org/officeDocument/2006/relationships/image" Target="../media/image151.emf"/><Relationship Id="rId58" Type="http://schemas.openxmlformats.org/officeDocument/2006/relationships/customXml" Target="../ink/ink151.xml"/><Relationship Id="rId66" Type="http://schemas.openxmlformats.org/officeDocument/2006/relationships/customXml" Target="../ink/ink155.xml"/><Relationship Id="rId5" Type="http://schemas.openxmlformats.org/officeDocument/2006/relationships/image" Target="../media/image127.emf"/><Relationship Id="rId61" Type="http://schemas.openxmlformats.org/officeDocument/2006/relationships/image" Target="../media/image155.emf"/><Relationship Id="rId19" Type="http://schemas.openxmlformats.org/officeDocument/2006/relationships/image" Target="../media/image134.emf"/><Relationship Id="rId14" Type="http://schemas.openxmlformats.org/officeDocument/2006/relationships/customXml" Target="../ink/ink129.xml"/><Relationship Id="rId22" Type="http://schemas.openxmlformats.org/officeDocument/2006/relationships/customXml" Target="../ink/ink133.xml"/><Relationship Id="rId27" Type="http://schemas.openxmlformats.org/officeDocument/2006/relationships/image" Target="../media/image138.emf"/><Relationship Id="rId30" Type="http://schemas.openxmlformats.org/officeDocument/2006/relationships/customXml" Target="../ink/ink137.xml"/><Relationship Id="rId35" Type="http://schemas.openxmlformats.org/officeDocument/2006/relationships/image" Target="../media/image142.emf"/><Relationship Id="rId43" Type="http://schemas.openxmlformats.org/officeDocument/2006/relationships/image" Target="../media/image146.emf"/><Relationship Id="rId48" Type="http://schemas.openxmlformats.org/officeDocument/2006/relationships/customXml" Target="../ink/ink146.xml"/><Relationship Id="rId56" Type="http://schemas.openxmlformats.org/officeDocument/2006/relationships/customXml" Target="../ink/ink150.xml"/><Relationship Id="rId64" Type="http://schemas.openxmlformats.org/officeDocument/2006/relationships/customXml" Target="../ink/ink154.xml"/><Relationship Id="rId69" Type="http://schemas.openxmlformats.org/officeDocument/2006/relationships/image" Target="../media/image159.emf"/><Relationship Id="rId8" Type="http://schemas.openxmlformats.org/officeDocument/2006/relationships/customXml" Target="../ink/ink126.xml"/><Relationship Id="rId51" Type="http://schemas.openxmlformats.org/officeDocument/2006/relationships/image" Target="../media/image150.emf"/><Relationship Id="rId72" Type="http://schemas.openxmlformats.org/officeDocument/2006/relationships/customXml" Target="../ink/ink158.xml"/><Relationship Id="rId3" Type="http://schemas.openxmlformats.org/officeDocument/2006/relationships/image" Target="../media/image126.emf"/><Relationship Id="rId12" Type="http://schemas.openxmlformats.org/officeDocument/2006/relationships/customXml" Target="../ink/ink128.xml"/><Relationship Id="rId17" Type="http://schemas.openxmlformats.org/officeDocument/2006/relationships/image" Target="../media/image133.emf"/><Relationship Id="rId25" Type="http://schemas.openxmlformats.org/officeDocument/2006/relationships/image" Target="../media/image137.emf"/><Relationship Id="rId33" Type="http://schemas.openxmlformats.org/officeDocument/2006/relationships/image" Target="../media/image141.emf"/><Relationship Id="rId38" Type="http://schemas.openxmlformats.org/officeDocument/2006/relationships/customXml" Target="../ink/ink141.xml"/><Relationship Id="rId46" Type="http://schemas.openxmlformats.org/officeDocument/2006/relationships/customXml" Target="../ink/ink145.xml"/><Relationship Id="rId59" Type="http://schemas.openxmlformats.org/officeDocument/2006/relationships/image" Target="../media/image154.emf"/><Relationship Id="rId67" Type="http://schemas.openxmlformats.org/officeDocument/2006/relationships/image" Target="../media/image158.emf"/><Relationship Id="rId20" Type="http://schemas.openxmlformats.org/officeDocument/2006/relationships/customXml" Target="../ink/ink132.xml"/><Relationship Id="rId41" Type="http://schemas.openxmlformats.org/officeDocument/2006/relationships/image" Target="../media/image145.emf"/><Relationship Id="rId54" Type="http://schemas.openxmlformats.org/officeDocument/2006/relationships/customXml" Target="../ink/ink149.xml"/><Relationship Id="rId62" Type="http://schemas.openxmlformats.org/officeDocument/2006/relationships/customXml" Target="../ink/ink153.xml"/><Relationship Id="rId70" Type="http://schemas.openxmlformats.org/officeDocument/2006/relationships/customXml" Target="../ink/ink157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25.xml"/><Relationship Id="rId15" Type="http://schemas.openxmlformats.org/officeDocument/2006/relationships/image" Target="../media/image132.emf"/><Relationship Id="rId23" Type="http://schemas.openxmlformats.org/officeDocument/2006/relationships/image" Target="../media/image136.emf"/><Relationship Id="rId28" Type="http://schemas.openxmlformats.org/officeDocument/2006/relationships/customXml" Target="../ink/ink136.xml"/><Relationship Id="rId36" Type="http://schemas.openxmlformats.org/officeDocument/2006/relationships/customXml" Target="../ink/ink140.xml"/><Relationship Id="rId49" Type="http://schemas.openxmlformats.org/officeDocument/2006/relationships/image" Target="../media/image149.emf"/><Relationship Id="rId57" Type="http://schemas.openxmlformats.org/officeDocument/2006/relationships/image" Target="../media/image153.emf"/><Relationship Id="rId10" Type="http://schemas.openxmlformats.org/officeDocument/2006/relationships/customXml" Target="../ink/ink127.xml"/><Relationship Id="rId31" Type="http://schemas.openxmlformats.org/officeDocument/2006/relationships/image" Target="../media/image140.emf"/><Relationship Id="rId44" Type="http://schemas.openxmlformats.org/officeDocument/2006/relationships/customXml" Target="../ink/ink144.xml"/><Relationship Id="rId52" Type="http://schemas.openxmlformats.org/officeDocument/2006/relationships/customXml" Target="../ink/ink148.xml"/><Relationship Id="rId60" Type="http://schemas.openxmlformats.org/officeDocument/2006/relationships/customXml" Target="../ink/ink152.xml"/><Relationship Id="rId65" Type="http://schemas.openxmlformats.org/officeDocument/2006/relationships/image" Target="../media/image157.emf"/><Relationship Id="rId73" Type="http://schemas.openxmlformats.org/officeDocument/2006/relationships/image" Target="../media/image161.emf"/><Relationship Id="rId4" Type="http://schemas.openxmlformats.org/officeDocument/2006/relationships/customXml" Target="../ink/ink124.xml"/><Relationship Id="rId9" Type="http://schemas.openxmlformats.org/officeDocument/2006/relationships/image" Target="../media/image129.emf"/><Relationship Id="rId13" Type="http://schemas.openxmlformats.org/officeDocument/2006/relationships/image" Target="../media/image131.emf"/><Relationship Id="rId18" Type="http://schemas.openxmlformats.org/officeDocument/2006/relationships/customXml" Target="../ink/ink131.xml"/><Relationship Id="rId39" Type="http://schemas.openxmlformats.org/officeDocument/2006/relationships/image" Target="../media/image144.emf"/><Relationship Id="rId34" Type="http://schemas.openxmlformats.org/officeDocument/2006/relationships/customXml" Target="../ink/ink139.xml"/><Relationship Id="rId50" Type="http://schemas.openxmlformats.org/officeDocument/2006/relationships/customXml" Target="../ink/ink147.xml"/><Relationship Id="rId55" Type="http://schemas.openxmlformats.org/officeDocument/2006/relationships/image" Target="../media/image152.emf"/><Relationship Id="rId7" Type="http://schemas.openxmlformats.org/officeDocument/2006/relationships/image" Target="../media/image128.emf"/><Relationship Id="rId71" Type="http://schemas.openxmlformats.org/officeDocument/2006/relationships/image" Target="../media/image16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2.xml"/><Relationship Id="rId13" Type="http://schemas.openxmlformats.org/officeDocument/2006/relationships/image" Target="../media/image167.emf"/><Relationship Id="rId18" Type="http://schemas.openxmlformats.org/officeDocument/2006/relationships/customXml" Target="../ink/ink167.xml"/><Relationship Id="rId26" Type="http://schemas.openxmlformats.org/officeDocument/2006/relationships/customXml" Target="../ink/ink171.xml"/><Relationship Id="rId3" Type="http://schemas.openxmlformats.org/officeDocument/2006/relationships/image" Target="../media/image162.emf"/><Relationship Id="rId21" Type="http://schemas.openxmlformats.org/officeDocument/2006/relationships/image" Target="../media/image171.emf"/><Relationship Id="rId7" Type="http://schemas.openxmlformats.org/officeDocument/2006/relationships/image" Target="../media/image164.emf"/><Relationship Id="rId12" Type="http://schemas.openxmlformats.org/officeDocument/2006/relationships/customXml" Target="../ink/ink164.xml"/><Relationship Id="rId17" Type="http://schemas.openxmlformats.org/officeDocument/2006/relationships/image" Target="../media/image169.emf"/><Relationship Id="rId25" Type="http://schemas.openxmlformats.org/officeDocument/2006/relationships/image" Target="../media/image173.emf"/><Relationship Id="rId2" Type="http://schemas.openxmlformats.org/officeDocument/2006/relationships/customXml" Target="../ink/ink159.xml"/><Relationship Id="rId16" Type="http://schemas.openxmlformats.org/officeDocument/2006/relationships/customXml" Target="../ink/ink166.xml"/><Relationship Id="rId20" Type="http://schemas.openxmlformats.org/officeDocument/2006/relationships/customXml" Target="../ink/ink168.xml"/><Relationship Id="rId29" Type="http://schemas.openxmlformats.org/officeDocument/2006/relationships/image" Target="../media/image175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61.xml"/><Relationship Id="rId11" Type="http://schemas.openxmlformats.org/officeDocument/2006/relationships/image" Target="../media/image166.emf"/><Relationship Id="rId24" Type="http://schemas.openxmlformats.org/officeDocument/2006/relationships/customXml" Target="../ink/ink170.xml"/><Relationship Id="rId5" Type="http://schemas.openxmlformats.org/officeDocument/2006/relationships/image" Target="../media/image163.emf"/><Relationship Id="rId15" Type="http://schemas.openxmlformats.org/officeDocument/2006/relationships/image" Target="../media/image168.emf"/><Relationship Id="rId23" Type="http://schemas.openxmlformats.org/officeDocument/2006/relationships/image" Target="../media/image172.emf"/><Relationship Id="rId28" Type="http://schemas.openxmlformats.org/officeDocument/2006/relationships/customXml" Target="../ink/ink172.xml"/><Relationship Id="rId10" Type="http://schemas.openxmlformats.org/officeDocument/2006/relationships/customXml" Target="../ink/ink163.xml"/><Relationship Id="rId19" Type="http://schemas.openxmlformats.org/officeDocument/2006/relationships/image" Target="../media/image170.emf"/><Relationship Id="rId4" Type="http://schemas.openxmlformats.org/officeDocument/2006/relationships/customXml" Target="../ink/ink160.xml"/><Relationship Id="rId9" Type="http://schemas.openxmlformats.org/officeDocument/2006/relationships/image" Target="../media/image165.emf"/><Relationship Id="rId14" Type="http://schemas.openxmlformats.org/officeDocument/2006/relationships/customXml" Target="../ink/ink165.xml"/><Relationship Id="rId22" Type="http://schemas.openxmlformats.org/officeDocument/2006/relationships/customXml" Target="../ink/ink169.xml"/><Relationship Id="rId27" Type="http://schemas.openxmlformats.org/officeDocument/2006/relationships/image" Target="../media/image174.emf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85.xml"/><Relationship Id="rId21" Type="http://schemas.openxmlformats.org/officeDocument/2006/relationships/image" Target="../media/image185.emf"/><Relationship Id="rId42" Type="http://schemas.openxmlformats.org/officeDocument/2006/relationships/customXml" Target="../ink/ink193.xml"/><Relationship Id="rId47" Type="http://schemas.openxmlformats.org/officeDocument/2006/relationships/image" Target="../media/image198.emf"/><Relationship Id="rId63" Type="http://schemas.openxmlformats.org/officeDocument/2006/relationships/image" Target="../media/image206.emf"/><Relationship Id="rId68" Type="http://schemas.openxmlformats.org/officeDocument/2006/relationships/customXml" Target="../ink/ink206.xml"/><Relationship Id="rId84" Type="http://schemas.openxmlformats.org/officeDocument/2006/relationships/customXml" Target="../ink/ink214.xml"/><Relationship Id="rId89" Type="http://schemas.openxmlformats.org/officeDocument/2006/relationships/image" Target="../media/image219.emf"/><Relationship Id="rId16" Type="http://schemas.openxmlformats.org/officeDocument/2006/relationships/customXml" Target="../ink/ink180.xml"/><Relationship Id="rId11" Type="http://schemas.openxmlformats.org/officeDocument/2006/relationships/image" Target="../media/image180.emf"/><Relationship Id="rId32" Type="http://schemas.openxmlformats.org/officeDocument/2006/relationships/customXml" Target="../ink/ink188.xml"/><Relationship Id="rId37" Type="http://schemas.openxmlformats.org/officeDocument/2006/relationships/image" Target="../media/image193.emf"/><Relationship Id="rId53" Type="http://schemas.openxmlformats.org/officeDocument/2006/relationships/image" Target="../media/image201.emf"/><Relationship Id="rId58" Type="http://schemas.openxmlformats.org/officeDocument/2006/relationships/customXml" Target="../ink/ink201.xml"/><Relationship Id="rId74" Type="http://schemas.openxmlformats.org/officeDocument/2006/relationships/customXml" Target="../ink/ink209.xml"/><Relationship Id="rId79" Type="http://schemas.openxmlformats.org/officeDocument/2006/relationships/image" Target="../media/image214.emf"/><Relationship Id="rId5" Type="http://schemas.openxmlformats.org/officeDocument/2006/relationships/image" Target="../media/image177.emf"/><Relationship Id="rId90" Type="http://schemas.openxmlformats.org/officeDocument/2006/relationships/customXml" Target="../ink/ink217.xml"/><Relationship Id="rId95" Type="http://schemas.openxmlformats.org/officeDocument/2006/relationships/image" Target="../media/image222.emf"/><Relationship Id="rId22" Type="http://schemas.openxmlformats.org/officeDocument/2006/relationships/customXml" Target="../ink/ink183.xml"/><Relationship Id="rId27" Type="http://schemas.openxmlformats.org/officeDocument/2006/relationships/image" Target="../media/image188.emf"/><Relationship Id="rId43" Type="http://schemas.openxmlformats.org/officeDocument/2006/relationships/image" Target="../media/image196.emf"/><Relationship Id="rId48" Type="http://schemas.openxmlformats.org/officeDocument/2006/relationships/customXml" Target="../ink/ink196.xml"/><Relationship Id="rId64" Type="http://schemas.openxmlformats.org/officeDocument/2006/relationships/customXml" Target="../ink/ink204.xml"/><Relationship Id="rId69" Type="http://schemas.openxmlformats.org/officeDocument/2006/relationships/image" Target="../media/image209.emf"/><Relationship Id="rId80" Type="http://schemas.openxmlformats.org/officeDocument/2006/relationships/customXml" Target="../ink/ink212.xml"/><Relationship Id="rId85" Type="http://schemas.openxmlformats.org/officeDocument/2006/relationships/image" Target="../media/image217.emf"/><Relationship Id="rId3" Type="http://schemas.openxmlformats.org/officeDocument/2006/relationships/image" Target="../media/image176.emf"/><Relationship Id="rId12" Type="http://schemas.openxmlformats.org/officeDocument/2006/relationships/customXml" Target="../ink/ink178.xml"/><Relationship Id="rId17" Type="http://schemas.openxmlformats.org/officeDocument/2006/relationships/image" Target="../media/image183.emf"/><Relationship Id="rId25" Type="http://schemas.openxmlformats.org/officeDocument/2006/relationships/image" Target="../media/image187.emf"/><Relationship Id="rId33" Type="http://schemas.openxmlformats.org/officeDocument/2006/relationships/image" Target="../media/image191.emf"/><Relationship Id="rId38" Type="http://schemas.openxmlformats.org/officeDocument/2006/relationships/customXml" Target="../ink/ink191.xml"/><Relationship Id="rId46" Type="http://schemas.openxmlformats.org/officeDocument/2006/relationships/customXml" Target="../ink/ink195.xml"/><Relationship Id="rId59" Type="http://schemas.openxmlformats.org/officeDocument/2006/relationships/image" Target="../media/image204.emf"/><Relationship Id="rId67" Type="http://schemas.openxmlformats.org/officeDocument/2006/relationships/image" Target="../media/image208.emf"/><Relationship Id="rId20" Type="http://schemas.openxmlformats.org/officeDocument/2006/relationships/customXml" Target="../ink/ink182.xml"/><Relationship Id="rId41" Type="http://schemas.openxmlformats.org/officeDocument/2006/relationships/image" Target="../media/image195.emf"/><Relationship Id="rId54" Type="http://schemas.openxmlformats.org/officeDocument/2006/relationships/customXml" Target="../ink/ink199.xml"/><Relationship Id="rId62" Type="http://schemas.openxmlformats.org/officeDocument/2006/relationships/customXml" Target="../ink/ink203.xml"/><Relationship Id="rId70" Type="http://schemas.openxmlformats.org/officeDocument/2006/relationships/customXml" Target="../ink/ink207.xml"/><Relationship Id="rId75" Type="http://schemas.openxmlformats.org/officeDocument/2006/relationships/image" Target="../media/image212.emf"/><Relationship Id="rId83" Type="http://schemas.openxmlformats.org/officeDocument/2006/relationships/image" Target="../media/image216.emf"/><Relationship Id="rId88" Type="http://schemas.openxmlformats.org/officeDocument/2006/relationships/customXml" Target="../ink/ink216.xml"/><Relationship Id="rId91" Type="http://schemas.openxmlformats.org/officeDocument/2006/relationships/image" Target="../media/image220.emf"/><Relationship Id="rId96" Type="http://schemas.openxmlformats.org/officeDocument/2006/relationships/customXml" Target="../ink/ink220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75.xml"/><Relationship Id="rId15" Type="http://schemas.openxmlformats.org/officeDocument/2006/relationships/image" Target="../media/image182.emf"/><Relationship Id="rId23" Type="http://schemas.openxmlformats.org/officeDocument/2006/relationships/image" Target="../media/image186.emf"/><Relationship Id="rId28" Type="http://schemas.openxmlformats.org/officeDocument/2006/relationships/customXml" Target="../ink/ink186.xml"/><Relationship Id="rId36" Type="http://schemas.openxmlformats.org/officeDocument/2006/relationships/customXml" Target="../ink/ink190.xml"/><Relationship Id="rId49" Type="http://schemas.openxmlformats.org/officeDocument/2006/relationships/image" Target="../media/image199.emf"/><Relationship Id="rId57" Type="http://schemas.openxmlformats.org/officeDocument/2006/relationships/image" Target="../media/image203.emf"/><Relationship Id="rId10" Type="http://schemas.openxmlformats.org/officeDocument/2006/relationships/customXml" Target="../ink/ink177.xml"/><Relationship Id="rId31" Type="http://schemas.openxmlformats.org/officeDocument/2006/relationships/image" Target="../media/image190.emf"/><Relationship Id="rId44" Type="http://schemas.openxmlformats.org/officeDocument/2006/relationships/customXml" Target="../ink/ink194.xml"/><Relationship Id="rId52" Type="http://schemas.openxmlformats.org/officeDocument/2006/relationships/customXml" Target="../ink/ink198.xml"/><Relationship Id="rId60" Type="http://schemas.openxmlformats.org/officeDocument/2006/relationships/customXml" Target="../ink/ink202.xml"/><Relationship Id="rId65" Type="http://schemas.openxmlformats.org/officeDocument/2006/relationships/image" Target="../media/image207.emf"/><Relationship Id="rId73" Type="http://schemas.openxmlformats.org/officeDocument/2006/relationships/image" Target="../media/image211.emf"/><Relationship Id="rId78" Type="http://schemas.openxmlformats.org/officeDocument/2006/relationships/customXml" Target="../ink/ink211.xml"/><Relationship Id="rId81" Type="http://schemas.openxmlformats.org/officeDocument/2006/relationships/image" Target="../media/image215.emf"/><Relationship Id="rId86" Type="http://schemas.openxmlformats.org/officeDocument/2006/relationships/customXml" Target="../ink/ink215.xml"/><Relationship Id="rId94" Type="http://schemas.openxmlformats.org/officeDocument/2006/relationships/customXml" Target="../ink/ink219.xml"/><Relationship Id="rId4" Type="http://schemas.openxmlformats.org/officeDocument/2006/relationships/customXml" Target="../ink/ink174.xml"/><Relationship Id="rId9" Type="http://schemas.openxmlformats.org/officeDocument/2006/relationships/image" Target="../media/image179.emf"/><Relationship Id="rId13" Type="http://schemas.openxmlformats.org/officeDocument/2006/relationships/image" Target="../media/image181.emf"/><Relationship Id="rId18" Type="http://schemas.openxmlformats.org/officeDocument/2006/relationships/customXml" Target="../ink/ink181.xml"/><Relationship Id="rId39" Type="http://schemas.openxmlformats.org/officeDocument/2006/relationships/image" Target="../media/image194.emf"/><Relationship Id="rId34" Type="http://schemas.openxmlformats.org/officeDocument/2006/relationships/customXml" Target="../ink/ink189.xml"/><Relationship Id="rId50" Type="http://schemas.openxmlformats.org/officeDocument/2006/relationships/customXml" Target="../ink/ink197.xml"/><Relationship Id="rId55" Type="http://schemas.openxmlformats.org/officeDocument/2006/relationships/image" Target="../media/image202.emf"/><Relationship Id="rId76" Type="http://schemas.openxmlformats.org/officeDocument/2006/relationships/customXml" Target="../ink/ink210.xml"/><Relationship Id="rId97" Type="http://schemas.openxmlformats.org/officeDocument/2006/relationships/image" Target="../media/image223.emf"/><Relationship Id="rId7" Type="http://schemas.openxmlformats.org/officeDocument/2006/relationships/image" Target="../media/image178.emf"/><Relationship Id="rId71" Type="http://schemas.openxmlformats.org/officeDocument/2006/relationships/image" Target="../media/image210.emf"/><Relationship Id="rId92" Type="http://schemas.openxmlformats.org/officeDocument/2006/relationships/customXml" Target="../ink/ink218.xml"/><Relationship Id="rId2" Type="http://schemas.openxmlformats.org/officeDocument/2006/relationships/customXml" Target="../ink/ink173.xml"/><Relationship Id="rId29" Type="http://schemas.openxmlformats.org/officeDocument/2006/relationships/image" Target="../media/image189.emf"/><Relationship Id="rId24" Type="http://schemas.openxmlformats.org/officeDocument/2006/relationships/customXml" Target="../ink/ink184.xml"/><Relationship Id="rId40" Type="http://schemas.openxmlformats.org/officeDocument/2006/relationships/customXml" Target="../ink/ink192.xml"/><Relationship Id="rId45" Type="http://schemas.openxmlformats.org/officeDocument/2006/relationships/image" Target="../media/image197.emf"/><Relationship Id="rId66" Type="http://schemas.openxmlformats.org/officeDocument/2006/relationships/customXml" Target="../ink/ink205.xml"/><Relationship Id="rId87" Type="http://schemas.openxmlformats.org/officeDocument/2006/relationships/image" Target="../media/image218.emf"/><Relationship Id="rId61" Type="http://schemas.openxmlformats.org/officeDocument/2006/relationships/image" Target="../media/image205.emf"/><Relationship Id="rId82" Type="http://schemas.openxmlformats.org/officeDocument/2006/relationships/customXml" Target="../ink/ink213.xml"/><Relationship Id="rId19" Type="http://schemas.openxmlformats.org/officeDocument/2006/relationships/image" Target="../media/image184.emf"/><Relationship Id="rId14" Type="http://schemas.openxmlformats.org/officeDocument/2006/relationships/customXml" Target="../ink/ink179.xml"/><Relationship Id="rId30" Type="http://schemas.openxmlformats.org/officeDocument/2006/relationships/customXml" Target="../ink/ink187.xml"/><Relationship Id="rId35" Type="http://schemas.openxmlformats.org/officeDocument/2006/relationships/image" Target="../media/image192.emf"/><Relationship Id="rId56" Type="http://schemas.openxmlformats.org/officeDocument/2006/relationships/customXml" Target="../ink/ink200.xml"/><Relationship Id="rId77" Type="http://schemas.openxmlformats.org/officeDocument/2006/relationships/image" Target="../media/image213.emf"/><Relationship Id="rId8" Type="http://schemas.openxmlformats.org/officeDocument/2006/relationships/customXml" Target="../ink/ink176.xml"/><Relationship Id="rId51" Type="http://schemas.openxmlformats.org/officeDocument/2006/relationships/image" Target="../media/image200.emf"/><Relationship Id="rId72" Type="http://schemas.openxmlformats.org/officeDocument/2006/relationships/customXml" Target="../ink/ink208.xml"/><Relationship Id="rId93" Type="http://schemas.openxmlformats.org/officeDocument/2006/relationships/image" Target="../media/image221.emf"/></Relationships>
</file>

<file path=ppt/slides/_rels/slide1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33.xml"/><Relationship Id="rId21" Type="http://schemas.openxmlformats.org/officeDocument/2006/relationships/image" Target="../media/image233.emf"/><Relationship Id="rId42" Type="http://schemas.openxmlformats.org/officeDocument/2006/relationships/customXml" Target="../ink/ink241.xml"/><Relationship Id="rId47" Type="http://schemas.openxmlformats.org/officeDocument/2006/relationships/image" Target="../media/image246.emf"/><Relationship Id="rId63" Type="http://schemas.openxmlformats.org/officeDocument/2006/relationships/image" Target="../media/image254.emf"/><Relationship Id="rId68" Type="http://schemas.openxmlformats.org/officeDocument/2006/relationships/customXml" Target="../ink/ink254.xml"/><Relationship Id="rId84" Type="http://schemas.openxmlformats.org/officeDocument/2006/relationships/customXml" Target="../ink/ink262.xml"/><Relationship Id="rId89" Type="http://schemas.openxmlformats.org/officeDocument/2006/relationships/image" Target="../media/image267.emf"/><Relationship Id="rId16" Type="http://schemas.openxmlformats.org/officeDocument/2006/relationships/customXml" Target="../ink/ink228.xml"/><Relationship Id="rId11" Type="http://schemas.openxmlformats.org/officeDocument/2006/relationships/image" Target="../media/image228.emf"/><Relationship Id="rId32" Type="http://schemas.openxmlformats.org/officeDocument/2006/relationships/customXml" Target="../ink/ink236.xml"/><Relationship Id="rId37" Type="http://schemas.openxmlformats.org/officeDocument/2006/relationships/image" Target="../media/image241.emf"/><Relationship Id="rId53" Type="http://schemas.openxmlformats.org/officeDocument/2006/relationships/image" Target="../media/image249.emf"/><Relationship Id="rId58" Type="http://schemas.openxmlformats.org/officeDocument/2006/relationships/customXml" Target="../ink/ink249.xml"/><Relationship Id="rId74" Type="http://schemas.openxmlformats.org/officeDocument/2006/relationships/customXml" Target="../ink/ink257.xml"/><Relationship Id="rId79" Type="http://schemas.openxmlformats.org/officeDocument/2006/relationships/image" Target="../media/image262.emf"/><Relationship Id="rId102" Type="http://schemas.openxmlformats.org/officeDocument/2006/relationships/customXml" Target="../ink/ink271.xml"/><Relationship Id="rId5" Type="http://schemas.openxmlformats.org/officeDocument/2006/relationships/image" Target="../media/image225.emf"/><Relationship Id="rId90" Type="http://schemas.openxmlformats.org/officeDocument/2006/relationships/customXml" Target="../ink/ink265.xml"/><Relationship Id="rId95" Type="http://schemas.openxmlformats.org/officeDocument/2006/relationships/image" Target="../media/image270.emf"/><Relationship Id="rId22" Type="http://schemas.openxmlformats.org/officeDocument/2006/relationships/customXml" Target="../ink/ink231.xml"/><Relationship Id="rId27" Type="http://schemas.openxmlformats.org/officeDocument/2006/relationships/image" Target="../media/image236.emf"/><Relationship Id="rId43" Type="http://schemas.openxmlformats.org/officeDocument/2006/relationships/image" Target="../media/image244.emf"/><Relationship Id="rId48" Type="http://schemas.openxmlformats.org/officeDocument/2006/relationships/customXml" Target="../ink/ink244.xml"/><Relationship Id="rId64" Type="http://schemas.openxmlformats.org/officeDocument/2006/relationships/customXml" Target="../ink/ink252.xml"/><Relationship Id="rId69" Type="http://schemas.openxmlformats.org/officeDocument/2006/relationships/image" Target="../media/image257.emf"/><Relationship Id="rId80" Type="http://schemas.openxmlformats.org/officeDocument/2006/relationships/customXml" Target="../ink/ink260.xml"/><Relationship Id="rId85" Type="http://schemas.openxmlformats.org/officeDocument/2006/relationships/image" Target="../media/image265.emf"/><Relationship Id="rId12" Type="http://schemas.openxmlformats.org/officeDocument/2006/relationships/customXml" Target="../ink/ink226.xml"/><Relationship Id="rId17" Type="http://schemas.openxmlformats.org/officeDocument/2006/relationships/image" Target="../media/image231.emf"/><Relationship Id="rId25" Type="http://schemas.openxmlformats.org/officeDocument/2006/relationships/image" Target="../media/image235.emf"/><Relationship Id="rId33" Type="http://schemas.openxmlformats.org/officeDocument/2006/relationships/image" Target="../media/image239.emf"/><Relationship Id="rId38" Type="http://schemas.openxmlformats.org/officeDocument/2006/relationships/customXml" Target="../ink/ink239.xml"/><Relationship Id="rId46" Type="http://schemas.openxmlformats.org/officeDocument/2006/relationships/customXml" Target="../ink/ink243.xml"/><Relationship Id="rId59" Type="http://schemas.openxmlformats.org/officeDocument/2006/relationships/image" Target="../media/image252.emf"/><Relationship Id="rId67" Type="http://schemas.openxmlformats.org/officeDocument/2006/relationships/image" Target="../media/image256.emf"/><Relationship Id="rId103" Type="http://schemas.openxmlformats.org/officeDocument/2006/relationships/image" Target="../media/image274.emf"/><Relationship Id="rId20" Type="http://schemas.openxmlformats.org/officeDocument/2006/relationships/customXml" Target="../ink/ink230.xml"/><Relationship Id="rId41" Type="http://schemas.openxmlformats.org/officeDocument/2006/relationships/image" Target="../media/image243.emf"/><Relationship Id="rId54" Type="http://schemas.openxmlformats.org/officeDocument/2006/relationships/customXml" Target="../ink/ink247.xml"/><Relationship Id="rId62" Type="http://schemas.openxmlformats.org/officeDocument/2006/relationships/customXml" Target="../ink/ink251.xml"/><Relationship Id="rId70" Type="http://schemas.openxmlformats.org/officeDocument/2006/relationships/customXml" Target="../ink/ink255.xml"/><Relationship Id="rId75" Type="http://schemas.openxmlformats.org/officeDocument/2006/relationships/image" Target="../media/image260.emf"/><Relationship Id="rId83" Type="http://schemas.openxmlformats.org/officeDocument/2006/relationships/image" Target="../media/image264.emf"/><Relationship Id="rId88" Type="http://schemas.openxmlformats.org/officeDocument/2006/relationships/customXml" Target="../ink/ink264.xml"/><Relationship Id="rId91" Type="http://schemas.openxmlformats.org/officeDocument/2006/relationships/image" Target="../media/image268.emf"/><Relationship Id="rId96" Type="http://schemas.openxmlformats.org/officeDocument/2006/relationships/customXml" Target="../ink/ink268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223.xml"/><Relationship Id="rId15" Type="http://schemas.openxmlformats.org/officeDocument/2006/relationships/image" Target="../media/image230.emf"/><Relationship Id="rId23" Type="http://schemas.openxmlformats.org/officeDocument/2006/relationships/image" Target="../media/image234.emf"/><Relationship Id="rId28" Type="http://schemas.openxmlformats.org/officeDocument/2006/relationships/customXml" Target="../ink/ink234.xml"/><Relationship Id="rId36" Type="http://schemas.openxmlformats.org/officeDocument/2006/relationships/customXml" Target="../ink/ink238.xml"/><Relationship Id="rId49" Type="http://schemas.openxmlformats.org/officeDocument/2006/relationships/image" Target="../media/image247.emf"/><Relationship Id="rId57" Type="http://schemas.openxmlformats.org/officeDocument/2006/relationships/image" Target="../media/image251.emf"/><Relationship Id="rId10" Type="http://schemas.openxmlformats.org/officeDocument/2006/relationships/customXml" Target="../ink/ink225.xml"/><Relationship Id="rId31" Type="http://schemas.openxmlformats.org/officeDocument/2006/relationships/image" Target="../media/image238.emf"/><Relationship Id="rId44" Type="http://schemas.openxmlformats.org/officeDocument/2006/relationships/customXml" Target="../ink/ink242.xml"/><Relationship Id="rId52" Type="http://schemas.openxmlformats.org/officeDocument/2006/relationships/customXml" Target="../ink/ink246.xml"/><Relationship Id="rId60" Type="http://schemas.openxmlformats.org/officeDocument/2006/relationships/customXml" Target="../ink/ink250.xml"/><Relationship Id="rId65" Type="http://schemas.openxmlformats.org/officeDocument/2006/relationships/image" Target="../media/image255.emf"/><Relationship Id="rId73" Type="http://schemas.openxmlformats.org/officeDocument/2006/relationships/image" Target="../media/image259.emf"/><Relationship Id="rId78" Type="http://schemas.openxmlformats.org/officeDocument/2006/relationships/customXml" Target="../ink/ink259.xml"/><Relationship Id="rId81" Type="http://schemas.openxmlformats.org/officeDocument/2006/relationships/image" Target="../media/image263.emf"/><Relationship Id="rId86" Type="http://schemas.openxmlformats.org/officeDocument/2006/relationships/customXml" Target="../ink/ink263.xml"/><Relationship Id="rId94" Type="http://schemas.openxmlformats.org/officeDocument/2006/relationships/customXml" Target="../ink/ink267.xml"/><Relationship Id="rId99" Type="http://schemas.openxmlformats.org/officeDocument/2006/relationships/image" Target="../media/image272.emf"/><Relationship Id="rId101" Type="http://schemas.openxmlformats.org/officeDocument/2006/relationships/image" Target="../media/image273.emf"/><Relationship Id="rId4" Type="http://schemas.openxmlformats.org/officeDocument/2006/relationships/customXml" Target="../ink/ink222.xml"/><Relationship Id="rId9" Type="http://schemas.openxmlformats.org/officeDocument/2006/relationships/image" Target="../media/image227.emf"/><Relationship Id="rId13" Type="http://schemas.openxmlformats.org/officeDocument/2006/relationships/image" Target="../media/image229.emf"/><Relationship Id="rId18" Type="http://schemas.openxmlformats.org/officeDocument/2006/relationships/customXml" Target="../ink/ink229.xml"/><Relationship Id="rId39" Type="http://schemas.openxmlformats.org/officeDocument/2006/relationships/image" Target="../media/image242.emf"/><Relationship Id="rId34" Type="http://schemas.openxmlformats.org/officeDocument/2006/relationships/customXml" Target="../ink/ink237.xml"/><Relationship Id="rId50" Type="http://schemas.openxmlformats.org/officeDocument/2006/relationships/customXml" Target="../ink/ink245.xml"/><Relationship Id="rId55" Type="http://schemas.openxmlformats.org/officeDocument/2006/relationships/image" Target="../media/image250.emf"/><Relationship Id="rId76" Type="http://schemas.openxmlformats.org/officeDocument/2006/relationships/customXml" Target="../ink/ink258.xml"/><Relationship Id="rId97" Type="http://schemas.openxmlformats.org/officeDocument/2006/relationships/image" Target="../media/image271.emf"/><Relationship Id="rId7" Type="http://schemas.openxmlformats.org/officeDocument/2006/relationships/image" Target="../media/image226.emf"/><Relationship Id="rId71" Type="http://schemas.openxmlformats.org/officeDocument/2006/relationships/image" Target="../media/image258.emf"/><Relationship Id="rId92" Type="http://schemas.openxmlformats.org/officeDocument/2006/relationships/customXml" Target="../ink/ink266.xml"/><Relationship Id="rId2" Type="http://schemas.openxmlformats.org/officeDocument/2006/relationships/customXml" Target="../ink/ink221.xml"/><Relationship Id="rId29" Type="http://schemas.openxmlformats.org/officeDocument/2006/relationships/image" Target="../media/image237.emf"/><Relationship Id="rId24" Type="http://schemas.openxmlformats.org/officeDocument/2006/relationships/customXml" Target="../ink/ink232.xml"/><Relationship Id="rId40" Type="http://schemas.openxmlformats.org/officeDocument/2006/relationships/customXml" Target="../ink/ink240.xml"/><Relationship Id="rId45" Type="http://schemas.openxmlformats.org/officeDocument/2006/relationships/image" Target="../media/image245.emf"/><Relationship Id="rId66" Type="http://schemas.openxmlformats.org/officeDocument/2006/relationships/customXml" Target="../ink/ink253.xml"/><Relationship Id="rId87" Type="http://schemas.openxmlformats.org/officeDocument/2006/relationships/image" Target="../media/image266.emf"/><Relationship Id="rId61" Type="http://schemas.openxmlformats.org/officeDocument/2006/relationships/image" Target="../media/image253.emf"/><Relationship Id="rId82" Type="http://schemas.openxmlformats.org/officeDocument/2006/relationships/customXml" Target="../ink/ink261.xml"/><Relationship Id="rId19" Type="http://schemas.openxmlformats.org/officeDocument/2006/relationships/image" Target="../media/image232.emf"/><Relationship Id="rId14" Type="http://schemas.openxmlformats.org/officeDocument/2006/relationships/customXml" Target="../ink/ink227.xml"/><Relationship Id="rId30" Type="http://schemas.openxmlformats.org/officeDocument/2006/relationships/customXml" Target="../ink/ink235.xml"/><Relationship Id="rId35" Type="http://schemas.openxmlformats.org/officeDocument/2006/relationships/image" Target="../media/image240.emf"/><Relationship Id="rId56" Type="http://schemas.openxmlformats.org/officeDocument/2006/relationships/customXml" Target="../ink/ink248.xml"/><Relationship Id="rId77" Type="http://schemas.openxmlformats.org/officeDocument/2006/relationships/image" Target="../media/image261.emf"/><Relationship Id="rId100" Type="http://schemas.openxmlformats.org/officeDocument/2006/relationships/customXml" Target="../ink/ink270.xml"/><Relationship Id="rId8" Type="http://schemas.openxmlformats.org/officeDocument/2006/relationships/customXml" Target="../ink/ink224.xml"/><Relationship Id="rId51" Type="http://schemas.openxmlformats.org/officeDocument/2006/relationships/image" Target="../media/image248.emf"/><Relationship Id="rId72" Type="http://schemas.openxmlformats.org/officeDocument/2006/relationships/customXml" Target="../ink/ink256.xml"/><Relationship Id="rId93" Type="http://schemas.openxmlformats.org/officeDocument/2006/relationships/image" Target="../media/image269.emf"/><Relationship Id="rId98" Type="http://schemas.openxmlformats.org/officeDocument/2006/relationships/customXml" Target="../ink/ink269.xml"/><Relationship Id="rId3" Type="http://schemas.openxmlformats.org/officeDocument/2006/relationships/image" Target="../media/image224.emf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80.emf"/><Relationship Id="rId18" Type="http://schemas.openxmlformats.org/officeDocument/2006/relationships/customXml" Target="../ink/ink280.xml"/><Relationship Id="rId26" Type="http://schemas.openxmlformats.org/officeDocument/2006/relationships/customXml" Target="../ink/ink284.xml"/><Relationship Id="rId39" Type="http://schemas.openxmlformats.org/officeDocument/2006/relationships/image" Target="../media/image293.emf"/><Relationship Id="rId21" Type="http://schemas.openxmlformats.org/officeDocument/2006/relationships/image" Target="../media/image284.emf"/><Relationship Id="rId34" Type="http://schemas.openxmlformats.org/officeDocument/2006/relationships/customXml" Target="../ink/ink288.xml"/><Relationship Id="rId42" Type="http://schemas.openxmlformats.org/officeDocument/2006/relationships/customXml" Target="../ink/ink292.xml"/><Relationship Id="rId47" Type="http://schemas.openxmlformats.org/officeDocument/2006/relationships/image" Target="../media/image297.emf"/><Relationship Id="rId50" Type="http://schemas.openxmlformats.org/officeDocument/2006/relationships/customXml" Target="../ink/ink296.xml"/><Relationship Id="rId7" Type="http://schemas.openxmlformats.org/officeDocument/2006/relationships/image" Target="../media/image277.emf"/><Relationship Id="rId2" Type="http://schemas.openxmlformats.org/officeDocument/2006/relationships/customXml" Target="../ink/ink272.xml"/><Relationship Id="rId16" Type="http://schemas.openxmlformats.org/officeDocument/2006/relationships/customXml" Target="../ink/ink279.xml"/><Relationship Id="rId29" Type="http://schemas.openxmlformats.org/officeDocument/2006/relationships/image" Target="../media/image288.emf"/><Relationship Id="rId11" Type="http://schemas.openxmlformats.org/officeDocument/2006/relationships/image" Target="../media/image279.emf"/><Relationship Id="rId24" Type="http://schemas.openxmlformats.org/officeDocument/2006/relationships/customXml" Target="../ink/ink283.xml"/><Relationship Id="rId32" Type="http://schemas.openxmlformats.org/officeDocument/2006/relationships/customXml" Target="../ink/ink287.xml"/><Relationship Id="rId37" Type="http://schemas.openxmlformats.org/officeDocument/2006/relationships/image" Target="../media/image292.emf"/><Relationship Id="rId40" Type="http://schemas.openxmlformats.org/officeDocument/2006/relationships/customXml" Target="../ink/ink291.xml"/><Relationship Id="rId45" Type="http://schemas.openxmlformats.org/officeDocument/2006/relationships/image" Target="../media/image296.emf"/><Relationship Id="rId53" Type="http://schemas.openxmlformats.org/officeDocument/2006/relationships/image" Target="../media/image300.emf"/><Relationship Id="rId5" Type="http://schemas.openxmlformats.org/officeDocument/2006/relationships/image" Target="../media/image276.emf"/><Relationship Id="rId10" Type="http://schemas.openxmlformats.org/officeDocument/2006/relationships/customXml" Target="../ink/ink276.xml"/><Relationship Id="rId19" Type="http://schemas.openxmlformats.org/officeDocument/2006/relationships/image" Target="../media/image283.emf"/><Relationship Id="rId31" Type="http://schemas.openxmlformats.org/officeDocument/2006/relationships/image" Target="../media/image289.emf"/><Relationship Id="rId44" Type="http://schemas.openxmlformats.org/officeDocument/2006/relationships/customXml" Target="../ink/ink293.xml"/><Relationship Id="rId52" Type="http://schemas.openxmlformats.org/officeDocument/2006/relationships/customXml" Target="../ink/ink297.xml"/><Relationship Id="rId4" Type="http://schemas.openxmlformats.org/officeDocument/2006/relationships/customXml" Target="../ink/ink273.xml"/><Relationship Id="rId9" Type="http://schemas.openxmlformats.org/officeDocument/2006/relationships/image" Target="../media/image278.emf"/><Relationship Id="rId14" Type="http://schemas.openxmlformats.org/officeDocument/2006/relationships/customXml" Target="../ink/ink278.xml"/><Relationship Id="rId22" Type="http://schemas.openxmlformats.org/officeDocument/2006/relationships/customXml" Target="../ink/ink282.xml"/><Relationship Id="rId27" Type="http://schemas.openxmlformats.org/officeDocument/2006/relationships/image" Target="../media/image287.emf"/><Relationship Id="rId30" Type="http://schemas.openxmlformats.org/officeDocument/2006/relationships/customXml" Target="../ink/ink286.xml"/><Relationship Id="rId35" Type="http://schemas.openxmlformats.org/officeDocument/2006/relationships/image" Target="../media/image291.emf"/><Relationship Id="rId43" Type="http://schemas.openxmlformats.org/officeDocument/2006/relationships/image" Target="../media/image295.emf"/><Relationship Id="rId48" Type="http://schemas.openxmlformats.org/officeDocument/2006/relationships/customXml" Target="../ink/ink295.xml"/><Relationship Id="rId8" Type="http://schemas.openxmlformats.org/officeDocument/2006/relationships/customXml" Target="../ink/ink275.xml"/><Relationship Id="rId51" Type="http://schemas.openxmlformats.org/officeDocument/2006/relationships/image" Target="../media/image299.emf"/><Relationship Id="rId3" Type="http://schemas.openxmlformats.org/officeDocument/2006/relationships/image" Target="../media/image275.emf"/><Relationship Id="rId12" Type="http://schemas.openxmlformats.org/officeDocument/2006/relationships/customXml" Target="../ink/ink277.xml"/><Relationship Id="rId17" Type="http://schemas.openxmlformats.org/officeDocument/2006/relationships/image" Target="../media/image282.emf"/><Relationship Id="rId25" Type="http://schemas.openxmlformats.org/officeDocument/2006/relationships/image" Target="../media/image286.emf"/><Relationship Id="rId33" Type="http://schemas.openxmlformats.org/officeDocument/2006/relationships/image" Target="../media/image290.emf"/><Relationship Id="rId38" Type="http://schemas.openxmlformats.org/officeDocument/2006/relationships/customXml" Target="../ink/ink290.xml"/><Relationship Id="rId46" Type="http://schemas.openxmlformats.org/officeDocument/2006/relationships/customXml" Target="../ink/ink294.xml"/><Relationship Id="rId20" Type="http://schemas.openxmlformats.org/officeDocument/2006/relationships/customXml" Target="../ink/ink281.xml"/><Relationship Id="rId41" Type="http://schemas.openxmlformats.org/officeDocument/2006/relationships/image" Target="../media/image294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274.xml"/><Relationship Id="rId15" Type="http://schemas.openxmlformats.org/officeDocument/2006/relationships/image" Target="../media/image281.emf"/><Relationship Id="rId23" Type="http://schemas.openxmlformats.org/officeDocument/2006/relationships/image" Target="../media/image285.emf"/><Relationship Id="rId28" Type="http://schemas.openxmlformats.org/officeDocument/2006/relationships/customXml" Target="../ink/ink285.xml"/><Relationship Id="rId36" Type="http://schemas.openxmlformats.org/officeDocument/2006/relationships/customXml" Target="../ink/ink289.xml"/><Relationship Id="rId49" Type="http://schemas.openxmlformats.org/officeDocument/2006/relationships/image" Target="../media/image298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1.xml"/><Relationship Id="rId3" Type="http://schemas.openxmlformats.org/officeDocument/2006/relationships/image" Target="../media/image301.emf"/><Relationship Id="rId7" Type="http://schemas.openxmlformats.org/officeDocument/2006/relationships/image" Target="../media/image303.emf"/><Relationship Id="rId2" Type="http://schemas.openxmlformats.org/officeDocument/2006/relationships/customXml" Target="../ink/ink298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00.xml"/><Relationship Id="rId11" Type="http://schemas.openxmlformats.org/officeDocument/2006/relationships/image" Target="../media/image305.emf"/><Relationship Id="rId5" Type="http://schemas.openxmlformats.org/officeDocument/2006/relationships/image" Target="../media/image302.emf"/><Relationship Id="rId10" Type="http://schemas.openxmlformats.org/officeDocument/2006/relationships/customXml" Target="../ink/ink302.xml"/><Relationship Id="rId4" Type="http://schemas.openxmlformats.org/officeDocument/2006/relationships/customXml" Target="../ink/ink299.xml"/><Relationship Id="rId9" Type="http://schemas.openxmlformats.org/officeDocument/2006/relationships/image" Target="../media/image304.emf"/></Relationships>
</file>

<file path=ppt/slides/_rels/slide1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15.xml"/><Relationship Id="rId21" Type="http://schemas.openxmlformats.org/officeDocument/2006/relationships/image" Target="../media/image315.emf"/><Relationship Id="rId34" Type="http://schemas.openxmlformats.org/officeDocument/2006/relationships/customXml" Target="../ink/ink319.xml"/><Relationship Id="rId42" Type="http://schemas.openxmlformats.org/officeDocument/2006/relationships/customXml" Target="../ink/ink323.xml"/><Relationship Id="rId47" Type="http://schemas.openxmlformats.org/officeDocument/2006/relationships/image" Target="../media/image328.emf"/><Relationship Id="rId50" Type="http://schemas.openxmlformats.org/officeDocument/2006/relationships/customXml" Target="../ink/ink327.xml"/><Relationship Id="rId55" Type="http://schemas.openxmlformats.org/officeDocument/2006/relationships/image" Target="../media/image332.emf"/><Relationship Id="rId63" Type="http://schemas.openxmlformats.org/officeDocument/2006/relationships/image" Target="../media/image336.emf"/><Relationship Id="rId7" Type="http://schemas.openxmlformats.org/officeDocument/2006/relationships/image" Target="../media/image308.emf"/><Relationship Id="rId2" Type="http://schemas.openxmlformats.org/officeDocument/2006/relationships/customXml" Target="../ink/ink303.xml"/><Relationship Id="rId16" Type="http://schemas.openxmlformats.org/officeDocument/2006/relationships/customXml" Target="../ink/ink310.xml"/><Relationship Id="rId29" Type="http://schemas.openxmlformats.org/officeDocument/2006/relationships/image" Target="../media/image319.emf"/><Relationship Id="rId11" Type="http://schemas.openxmlformats.org/officeDocument/2006/relationships/image" Target="../media/image310.emf"/><Relationship Id="rId24" Type="http://schemas.openxmlformats.org/officeDocument/2006/relationships/customXml" Target="../ink/ink314.xml"/><Relationship Id="rId32" Type="http://schemas.openxmlformats.org/officeDocument/2006/relationships/customXml" Target="../ink/ink318.xml"/><Relationship Id="rId37" Type="http://schemas.openxmlformats.org/officeDocument/2006/relationships/image" Target="../media/image323.emf"/><Relationship Id="rId40" Type="http://schemas.openxmlformats.org/officeDocument/2006/relationships/customXml" Target="../ink/ink322.xml"/><Relationship Id="rId45" Type="http://schemas.openxmlformats.org/officeDocument/2006/relationships/image" Target="../media/image327.emf"/><Relationship Id="rId53" Type="http://schemas.openxmlformats.org/officeDocument/2006/relationships/image" Target="../media/image331.emf"/><Relationship Id="rId58" Type="http://schemas.openxmlformats.org/officeDocument/2006/relationships/customXml" Target="../ink/ink331.xml"/><Relationship Id="rId5" Type="http://schemas.openxmlformats.org/officeDocument/2006/relationships/image" Target="../media/image307.emf"/><Relationship Id="rId61" Type="http://schemas.openxmlformats.org/officeDocument/2006/relationships/image" Target="../media/image335.emf"/><Relationship Id="rId19" Type="http://schemas.openxmlformats.org/officeDocument/2006/relationships/image" Target="../media/image314.emf"/><Relationship Id="rId14" Type="http://schemas.openxmlformats.org/officeDocument/2006/relationships/customXml" Target="../ink/ink309.xml"/><Relationship Id="rId22" Type="http://schemas.openxmlformats.org/officeDocument/2006/relationships/customXml" Target="../ink/ink313.xml"/><Relationship Id="rId27" Type="http://schemas.openxmlformats.org/officeDocument/2006/relationships/image" Target="../media/image318.emf"/><Relationship Id="rId30" Type="http://schemas.openxmlformats.org/officeDocument/2006/relationships/customXml" Target="../ink/ink317.xml"/><Relationship Id="rId35" Type="http://schemas.openxmlformats.org/officeDocument/2006/relationships/image" Target="../media/image322.emf"/><Relationship Id="rId43" Type="http://schemas.openxmlformats.org/officeDocument/2006/relationships/image" Target="../media/image326.emf"/><Relationship Id="rId48" Type="http://schemas.openxmlformats.org/officeDocument/2006/relationships/customXml" Target="../ink/ink326.xml"/><Relationship Id="rId56" Type="http://schemas.openxmlformats.org/officeDocument/2006/relationships/customXml" Target="../ink/ink330.xml"/><Relationship Id="rId64" Type="http://schemas.openxmlformats.org/officeDocument/2006/relationships/customXml" Target="../ink/ink334.xml"/><Relationship Id="rId8" Type="http://schemas.openxmlformats.org/officeDocument/2006/relationships/customXml" Target="../ink/ink306.xml"/><Relationship Id="rId51" Type="http://schemas.openxmlformats.org/officeDocument/2006/relationships/image" Target="../media/image330.emf"/><Relationship Id="rId3" Type="http://schemas.openxmlformats.org/officeDocument/2006/relationships/image" Target="../media/image306.emf"/><Relationship Id="rId12" Type="http://schemas.openxmlformats.org/officeDocument/2006/relationships/customXml" Target="../ink/ink308.xml"/><Relationship Id="rId17" Type="http://schemas.openxmlformats.org/officeDocument/2006/relationships/image" Target="../media/image313.emf"/><Relationship Id="rId25" Type="http://schemas.openxmlformats.org/officeDocument/2006/relationships/image" Target="../media/image317.emf"/><Relationship Id="rId33" Type="http://schemas.openxmlformats.org/officeDocument/2006/relationships/image" Target="../media/image321.emf"/><Relationship Id="rId38" Type="http://schemas.openxmlformats.org/officeDocument/2006/relationships/customXml" Target="../ink/ink321.xml"/><Relationship Id="rId46" Type="http://schemas.openxmlformats.org/officeDocument/2006/relationships/customXml" Target="../ink/ink325.xml"/><Relationship Id="rId59" Type="http://schemas.openxmlformats.org/officeDocument/2006/relationships/image" Target="../media/image334.emf"/><Relationship Id="rId20" Type="http://schemas.openxmlformats.org/officeDocument/2006/relationships/customXml" Target="../ink/ink312.xml"/><Relationship Id="rId41" Type="http://schemas.openxmlformats.org/officeDocument/2006/relationships/image" Target="../media/image325.emf"/><Relationship Id="rId54" Type="http://schemas.openxmlformats.org/officeDocument/2006/relationships/customXml" Target="../ink/ink329.xml"/><Relationship Id="rId62" Type="http://schemas.openxmlformats.org/officeDocument/2006/relationships/customXml" Target="../ink/ink333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05.xml"/><Relationship Id="rId15" Type="http://schemas.openxmlformats.org/officeDocument/2006/relationships/image" Target="../media/image312.emf"/><Relationship Id="rId23" Type="http://schemas.openxmlformats.org/officeDocument/2006/relationships/image" Target="../media/image316.emf"/><Relationship Id="rId28" Type="http://schemas.openxmlformats.org/officeDocument/2006/relationships/customXml" Target="../ink/ink316.xml"/><Relationship Id="rId36" Type="http://schemas.openxmlformats.org/officeDocument/2006/relationships/customXml" Target="../ink/ink320.xml"/><Relationship Id="rId49" Type="http://schemas.openxmlformats.org/officeDocument/2006/relationships/image" Target="../media/image329.emf"/><Relationship Id="rId57" Type="http://schemas.openxmlformats.org/officeDocument/2006/relationships/image" Target="../media/image333.emf"/><Relationship Id="rId10" Type="http://schemas.openxmlformats.org/officeDocument/2006/relationships/customXml" Target="../ink/ink307.xml"/><Relationship Id="rId31" Type="http://schemas.openxmlformats.org/officeDocument/2006/relationships/image" Target="../media/image320.emf"/><Relationship Id="rId44" Type="http://schemas.openxmlformats.org/officeDocument/2006/relationships/customXml" Target="../ink/ink324.xml"/><Relationship Id="rId52" Type="http://schemas.openxmlformats.org/officeDocument/2006/relationships/customXml" Target="../ink/ink328.xml"/><Relationship Id="rId60" Type="http://schemas.openxmlformats.org/officeDocument/2006/relationships/customXml" Target="../ink/ink332.xml"/><Relationship Id="rId65" Type="http://schemas.openxmlformats.org/officeDocument/2006/relationships/image" Target="../media/image337.emf"/><Relationship Id="rId4" Type="http://schemas.openxmlformats.org/officeDocument/2006/relationships/customXml" Target="../ink/ink304.xml"/><Relationship Id="rId9" Type="http://schemas.openxmlformats.org/officeDocument/2006/relationships/image" Target="../media/image309.emf"/><Relationship Id="rId13" Type="http://schemas.openxmlformats.org/officeDocument/2006/relationships/image" Target="../media/image311.emf"/><Relationship Id="rId18" Type="http://schemas.openxmlformats.org/officeDocument/2006/relationships/customXml" Target="../ink/ink311.xml"/><Relationship Id="rId39" Type="http://schemas.openxmlformats.org/officeDocument/2006/relationships/image" Target="../media/image324.emf"/></Relationships>
</file>

<file path=ppt/slides/_rels/slide1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47.xml"/><Relationship Id="rId21" Type="http://schemas.openxmlformats.org/officeDocument/2006/relationships/image" Target="../media/image347.emf"/><Relationship Id="rId42" Type="http://schemas.openxmlformats.org/officeDocument/2006/relationships/customXml" Target="../ink/ink355.xml"/><Relationship Id="rId47" Type="http://schemas.openxmlformats.org/officeDocument/2006/relationships/image" Target="../media/image360.emf"/><Relationship Id="rId63" Type="http://schemas.openxmlformats.org/officeDocument/2006/relationships/image" Target="../media/image368.emf"/><Relationship Id="rId68" Type="http://schemas.openxmlformats.org/officeDocument/2006/relationships/customXml" Target="../ink/ink368.xml"/><Relationship Id="rId84" Type="http://schemas.openxmlformats.org/officeDocument/2006/relationships/customXml" Target="../ink/ink376.xml"/><Relationship Id="rId16" Type="http://schemas.openxmlformats.org/officeDocument/2006/relationships/customXml" Target="../ink/ink342.xml"/><Relationship Id="rId11" Type="http://schemas.openxmlformats.org/officeDocument/2006/relationships/image" Target="../media/image342.emf"/><Relationship Id="rId32" Type="http://schemas.openxmlformats.org/officeDocument/2006/relationships/customXml" Target="../ink/ink350.xml"/><Relationship Id="rId37" Type="http://schemas.openxmlformats.org/officeDocument/2006/relationships/image" Target="../media/image355.emf"/><Relationship Id="rId53" Type="http://schemas.openxmlformats.org/officeDocument/2006/relationships/image" Target="../media/image363.emf"/><Relationship Id="rId58" Type="http://schemas.openxmlformats.org/officeDocument/2006/relationships/customXml" Target="../ink/ink363.xml"/><Relationship Id="rId74" Type="http://schemas.openxmlformats.org/officeDocument/2006/relationships/customXml" Target="../ink/ink371.xml"/><Relationship Id="rId79" Type="http://schemas.openxmlformats.org/officeDocument/2006/relationships/image" Target="../media/image376.emf"/><Relationship Id="rId5" Type="http://schemas.openxmlformats.org/officeDocument/2006/relationships/image" Target="../media/image339.emf"/><Relationship Id="rId19" Type="http://schemas.openxmlformats.org/officeDocument/2006/relationships/image" Target="../media/image346.emf"/><Relationship Id="rId14" Type="http://schemas.openxmlformats.org/officeDocument/2006/relationships/customXml" Target="../ink/ink341.xml"/><Relationship Id="rId22" Type="http://schemas.openxmlformats.org/officeDocument/2006/relationships/customXml" Target="../ink/ink345.xml"/><Relationship Id="rId27" Type="http://schemas.openxmlformats.org/officeDocument/2006/relationships/image" Target="../media/image350.emf"/><Relationship Id="rId30" Type="http://schemas.openxmlformats.org/officeDocument/2006/relationships/customXml" Target="../ink/ink349.xml"/><Relationship Id="rId35" Type="http://schemas.openxmlformats.org/officeDocument/2006/relationships/image" Target="../media/image354.emf"/><Relationship Id="rId43" Type="http://schemas.openxmlformats.org/officeDocument/2006/relationships/image" Target="../media/image358.emf"/><Relationship Id="rId48" Type="http://schemas.openxmlformats.org/officeDocument/2006/relationships/customXml" Target="../ink/ink358.xml"/><Relationship Id="rId56" Type="http://schemas.openxmlformats.org/officeDocument/2006/relationships/customXml" Target="../ink/ink362.xml"/><Relationship Id="rId64" Type="http://schemas.openxmlformats.org/officeDocument/2006/relationships/customXml" Target="../ink/ink366.xml"/><Relationship Id="rId69" Type="http://schemas.openxmlformats.org/officeDocument/2006/relationships/image" Target="../media/image371.emf"/><Relationship Id="rId77" Type="http://schemas.openxmlformats.org/officeDocument/2006/relationships/image" Target="../media/image375.emf"/><Relationship Id="rId8" Type="http://schemas.openxmlformats.org/officeDocument/2006/relationships/customXml" Target="../ink/ink338.xml"/><Relationship Id="rId51" Type="http://schemas.openxmlformats.org/officeDocument/2006/relationships/image" Target="../media/image362.emf"/><Relationship Id="rId72" Type="http://schemas.openxmlformats.org/officeDocument/2006/relationships/customXml" Target="../ink/ink370.xml"/><Relationship Id="rId80" Type="http://schemas.openxmlformats.org/officeDocument/2006/relationships/customXml" Target="../ink/ink374.xml"/><Relationship Id="rId85" Type="http://schemas.openxmlformats.org/officeDocument/2006/relationships/image" Target="../media/image379.emf"/><Relationship Id="rId3" Type="http://schemas.openxmlformats.org/officeDocument/2006/relationships/image" Target="../media/image338.emf"/><Relationship Id="rId12" Type="http://schemas.openxmlformats.org/officeDocument/2006/relationships/customXml" Target="../ink/ink340.xml"/><Relationship Id="rId17" Type="http://schemas.openxmlformats.org/officeDocument/2006/relationships/image" Target="../media/image345.emf"/><Relationship Id="rId25" Type="http://schemas.openxmlformats.org/officeDocument/2006/relationships/image" Target="../media/image349.emf"/><Relationship Id="rId33" Type="http://schemas.openxmlformats.org/officeDocument/2006/relationships/image" Target="../media/image353.emf"/><Relationship Id="rId38" Type="http://schemas.openxmlformats.org/officeDocument/2006/relationships/customXml" Target="../ink/ink353.xml"/><Relationship Id="rId46" Type="http://schemas.openxmlformats.org/officeDocument/2006/relationships/customXml" Target="../ink/ink357.xml"/><Relationship Id="rId59" Type="http://schemas.openxmlformats.org/officeDocument/2006/relationships/image" Target="../media/image366.emf"/><Relationship Id="rId67" Type="http://schemas.openxmlformats.org/officeDocument/2006/relationships/image" Target="../media/image370.emf"/><Relationship Id="rId20" Type="http://schemas.openxmlformats.org/officeDocument/2006/relationships/customXml" Target="../ink/ink344.xml"/><Relationship Id="rId41" Type="http://schemas.openxmlformats.org/officeDocument/2006/relationships/image" Target="../media/image357.emf"/><Relationship Id="rId54" Type="http://schemas.openxmlformats.org/officeDocument/2006/relationships/customXml" Target="../ink/ink361.xml"/><Relationship Id="rId62" Type="http://schemas.openxmlformats.org/officeDocument/2006/relationships/customXml" Target="../ink/ink365.xml"/><Relationship Id="rId70" Type="http://schemas.openxmlformats.org/officeDocument/2006/relationships/customXml" Target="../ink/ink369.xml"/><Relationship Id="rId75" Type="http://schemas.openxmlformats.org/officeDocument/2006/relationships/image" Target="../media/image374.emf"/><Relationship Id="rId83" Type="http://schemas.openxmlformats.org/officeDocument/2006/relationships/image" Target="../media/image378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37.xml"/><Relationship Id="rId15" Type="http://schemas.openxmlformats.org/officeDocument/2006/relationships/image" Target="../media/image344.emf"/><Relationship Id="rId23" Type="http://schemas.openxmlformats.org/officeDocument/2006/relationships/image" Target="../media/image348.emf"/><Relationship Id="rId28" Type="http://schemas.openxmlformats.org/officeDocument/2006/relationships/customXml" Target="../ink/ink348.xml"/><Relationship Id="rId36" Type="http://schemas.openxmlformats.org/officeDocument/2006/relationships/customXml" Target="../ink/ink352.xml"/><Relationship Id="rId49" Type="http://schemas.openxmlformats.org/officeDocument/2006/relationships/image" Target="../media/image361.emf"/><Relationship Id="rId57" Type="http://schemas.openxmlformats.org/officeDocument/2006/relationships/image" Target="../media/image365.emf"/><Relationship Id="rId10" Type="http://schemas.openxmlformats.org/officeDocument/2006/relationships/customXml" Target="../ink/ink339.xml"/><Relationship Id="rId31" Type="http://schemas.openxmlformats.org/officeDocument/2006/relationships/image" Target="../media/image352.emf"/><Relationship Id="rId44" Type="http://schemas.openxmlformats.org/officeDocument/2006/relationships/customXml" Target="../ink/ink356.xml"/><Relationship Id="rId52" Type="http://schemas.openxmlformats.org/officeDocument/2006/relationships/customXml" Target="../ink/ink360.xml"/><Relationship Id="rId60" Type="http://schemas.openxmlformats.org/officeDocument/2006/relationships/customXml" Target="../ink/ink364.xml"/><Relationship Id="rId65" Type="http://schemas.openxmlformats.org/officeDocument/2006/relationships/image" Target="../media/image369.emf"/><Relationship Id="rId73" Type="http://schemas.openxmlformats.org/officeDocument/2006/relationships/image" Target="../media/image373.emf"/><Relationship Id="rId78" Type="http://schemas.openxmlformats.org/officeDocument/2006/relationships/customXml" Target="../ink/ink373.xml"/><Relationship Id="rId81" Type="http://schemas.openxmlformats.org/officeDocument/2006/relationships/image" Target="../media/image377.emf"/><Relationship Id="rId86" Type="http://schemas.openxmlformats.org/officeDocument/2006/relationships/customXml" Target="../ink/ink377.xml"/><Relationship Id="rId4" Type="http://schemas.openxmlformats.org/officeDocument/2006/relationships/customXml" Target="../ink/ink336.xml"/><Relationship Id="rId9" Type="http://schemas.openxmlformats.org/officeDocument/2006/relationships/image" Target="../media/image341.emf"/><Relationship Id="rId13" Type="http://schemas.openxmlformats.org/officeDocument/2006/relationships/image" Target="../media/image343.emf"/><Relationship Id="rId18" Type="http://schemas.openxmlformats.org/officeDocument/2006/relationships/customXml" Target="../ink/ink343.xml"/><Relationship Id="rId39" Type="http://schemas.openxmlformats.org/officeDocument/2006/relationships/image" Target="../media/image356.emf"/><Relationship Id="rId34" Type="http://schemas.openxmlformats.org/officeDocument/2006/relationships/customXml" Target="../ink/ink351.xml"/><Relationship Id="rId50" Type="http://schemas.openxmlformats.org/officeDocument/2006/relationships/customXml" Target="../ink/ink359.xml"/><Relationship Id="rId55" Type="http://schemas.openxmlformats.org/officeDocument/2006/relationships/image" Target="../media/image364.emf"/><Relationship Id="rId76" Type="http://schemas.openxmlformats.org/officeDocument/2006/relationships/customXml" Target="../ink/ink372.xml"/><Relationship Id="rId7" Type="http://schemas.openxmlformats.org/officeDocument/2006/relationships/image" Target="../media/image340.emf"/><Relationship Id="rId71" Type="http://schemas.openxmlformats.org/officeDocument/2006/relationships/image" Target="../media/image372.emf"/><Relationship Id="rId2" Type="http://schemas.openxmlformats.org/officeDocument/2006/relationships/customXml" Target="../ink/ink335.xml"/><Relationship Id="rId29" Type="http://schemas.openxmlformats.org/officeDocument/2006/relationships/image" Target="../media/image351.emf"/><Relationship Id="rId24" Type="http://schemas.openxmlformats.org/officeDocument/2006/relationships/customXml" Target="../ink/ink346.xml"/><Relationship Id="rId40" Type="http://schemas.openxmlformats.org/officeDocument/2006/relationships/customXml" Target="../ink/ink354.xml"/><Relationship Id="rId45" Type="http://schemas.openxmlformats.org/officeDocument/2006/relationships/image" Target="../media/image359.emf"/><Relationship Id="rId66" Type="http://schemas.openxmlformats.org/officeDocument/2006/relationships/customXml" Target="../ink/ink367.xml"/><Relationship Id="rId87" Type="http://schemas.openxmlformats.org/officeDocument/2006/relationships/image" Target="../media/image380.emf"/><Relationship Id="rId61" Type="http://schemas.openxmlformats.org/officeDocument/2006/relationships/image" Target="../media/image367.emf"/><Relationship Id="rId82" Type="http://schemas.openxmlformats.org/officeDocument/2006/relationships/customXml" Target="../ink/ink375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81.xml"/><Relationship Id="rId13" Type="http://schemas.openxmlformats.org/officeDocument/2006/relationships/image" Target="../media/image386.emf"/><Relationship Id="rId18" Type="http://schemas.openxmlformats.org/officeDocument/2006/relationships/customXml" Target="../ink/ink386.xml"/><Relationship Id="rId3" Type="http://schemas.openxmlformats.org/officeDocument/2006/relationships/image" Target="../media/image381.emf"/><Relationship Id="rId21" Type="http://schemas.openxmlformats.org/officeDocument/2006/relationships/image" Target="../media/image390.emf"/><Relationship Id="rId7" Type="http://schemas.openxmlformats.org/officeDocument/2006/relationships/image" Target="../media/image383.emf"/><Relationship Id="rId12" Type="http://schemas.openxmlformats.org/officeDocument/2006/relationships/customXml" Target="../ink/ink383.xml"/><Relationship Id="rId17" Type="http://schemas.openxmlformats.org/officeDocument/2006/relationships/image" Target="../media/image388.emf"/><Relationship Id="rId2" Type="http://schemas.openxmlformats.org/officeDocument/2006/relationships/customXml" Target="../ink/ink378.xml"/><Relationship Id="rId16" Type="http://schemas.openxmlformats.org/officeDocument/2006/relationships/customXml" Target="../ink/ink385.xml"/><Relationship Id="rId20" Type="http://schemas.openxmlformats.org/officeDocument/2006/relationships/customXml" Target="../ink/ink387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80.xml"/><Relationship Id="rId11" Type="http://schemas.openxmlformats.org/officeDocument/2006/relationships/image" Target="../media/image385.emf"/><Relationship Id="rId5" Type="http://schemas.openxmlformats.org/officeDocument/2006/relationships/image" Target="../media/image382.emf"/><Relationship Id="rId15" Type="http://schemas.openxmlformats.org/officeDocument/2006/relationships/image" Target="../media/image387.emf"/><Relationship Id="rId10" Type="http://schemas.openxmlformats.org/officeDocument/2006/relationships/customXml" Target="../ink/ink382.xml"/><Relationship Id="rId19" Type="http://schemas.openxmlformats.org/officeDocument/2006/relationships/image" Target="../media/image389.emf"/><Relationship Id="rId4" Type="http://schemas.openxmlformats.org/officeDocument/2006/relationships/customXml" Target="../ink/ink379.xml"/><Relationship Id="rId9" Type="http://schemas.openxmlformats.org/officeDocument/2006/relationships/image" Target="../media/image384.emf"/><Relationship Id="rId14" Type="http://schemas.openxmlformats.org/officeDocument/2006/relationships/customXml" Target="../ink/ink38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96.emf"/><Relationship Id="rId18" Type="http://schemas.openxmlformats.org/officeDocument/2006/relationships/customXml" Target="../ink/ink396.xml"/><Relationship Id="rId26" Type="http://schemas.openxmlformats.org/officeDocument/2006/relationships/customXml" Target="../ink/ink400.xml"/><Relationship Id="rId39" Type="http://schemas.openxmlformats.org/officeDocument/2006/relationships/image" Target="../media/image409.emf"/><Relationship Id="rId21" Type="http://schemas.openxmlformats.org/officeDocument/2006/relationships/image" Target="../media/image400.emf"/><Relationship Id="rId34" Type="http://schemas.openxmlformats.org/officeDocument/2006/relationships/customXml" Target="../ink/ink404.xml"/><Relationship Id="rId42" Type="http://schemas.openxmlformats.org/officeDocument/2006/relationships/customXml" Target="../ink/ink408.xml"/><Relationship Id="rId47" Type="http://schemas.openxmlformats.org/officeDocument/2006/relationships/image" Target="../media/image413.emf"/><Relationship Id="rId7" Type="http://schemas.openxmlformats.org/officeDocument/2006/relationships/image" Target="../media/image393.emf"/><Relationship Id="rId2" Type="http://schemas.openxmlformats.org/officeDocument/2006/relationships/customXml" Target="../ink/ink388.xml"/><Relationship Id="rId16" Type="http://schemas.openxmlformats.org/officeDocument/2006/relationships/customXml" Target="../ink/ink395.xml"/><Relationship Id="rId29" Type="http://schemas.openxmlformats.org/officeDocument/2006/relationships/image" Target="../media/image404.emf"/><Relationship Id="rId11" Type="http://schemas.openxmlformats.org/officeDocument/2006/relationships/image" Target="../media/image395.emf"/><Relationship Id="rId24" Type="http://schemas.openxmlformats.org/officeDocument/2006/relationships/customXml" Target="../ink/ink399.xml"/><Relationship Id="rId32" Type="http://schemas.openxmlformats.org/officeDocument/2006/relationships/customXml" Target="../ink/ink403.xml"/><Relationship Id="rId37" Type="http://schemas.openxmlformats.org/officeDocument/2006/relationships/image" Target="../media/image408.emf"/><Relationship Id="rId40" Type="http://schemas.openxmlformats.org/officeDocument/2006/relationships/customXml" Target="../ink/ink407.xml"/><Relationship Id="rId45" Type="http://schemas.openxmlformats.org/officeDocument/2006/relationships/image" Target="../media/image412.emf"/><Relationship Id="rId5" Type="http://schemas.openxmlformats.org/officeDocument/2006/relationships/image" Target="../media/image392.emf"/><Relationship Id="rId15" Type="http://schemas.openxmlformats.org/officeDocument/2006/relationships/image" Target="../media/image397.emf"/><Relationship Id="rId23" Type="http://schemas.openxmlformats.org/officeDocument/2006/relationships/image" Target="../media/image401.emf"/><Relationship Id="rId28" Type="http://schemas.openxmlformats.org/officeDocument/2006/relationships/customXml" Target="../ink/ink401.xml"/><Relationship Id="rId36" Type="http://schemas.openxmlformats.org/officeDocument/2006/relationships/customXml" Target="../ink/ink405.xml"/><Relationship Id="rId49" Type="http://schemas.openxmlformats.org/officeDocument/2006/relationships/image" Target="../media/image414.emf"/><Relationship Id="rId10" Type="http://schemas.openxmlformats.org/officeDocument/2006/relationships/customXml" Target="../ink/ink392.xml"/><Relationship Id="rId19" Type="http://schemas.openxmlformats.org/officeDocument/2006/relationships/image" Target="../media/image399.emf"/><Relationship Id="rId31" Type="http://schemas.openxmlformats.org/officeDocument/2006/relationships/image" Target="../media/image405.emf"/><Relationship Id="rId44" Type="http://schemas.openxmlformats.org/officeDocument/2006/relationships/customXml" Target="../ink/ink409.xml"/><Relationship Id="rId4" Type="http://schemas.openxmlformats.org/officeDocument/2006/relationships/customXml" Target="../ink/ink389.xml"/><Relationship Id="rId9" Type="http://schemas.openxmlformats.org/officeDocument/2006/relationships/image" Target="../media/image394.emf"/><Relationship Id="rId14" Type="http://schemas.openxmlformats.org/officeDocument/2006/relationships/customXml" Target="../ink/ink394.xml"/><Relationship Id="rId22" Type="http://schemas.openxmlformats.org/officeDocument/2006/relationships/customXml" Target="../ink/ink398.xml"/><Relationship Id="rId27" Type="http://schemas.openxmlformats.org/officeDocument/2006/relationships/image" Target="../media/image403.emf"/><Relationship Id="rId30" Type="http://schemas.openxmlformats.org/officeDocument/2006/relationships/customXml" Target="../ink/ink402.xml"/><Relationship Id="rId35" Type="http://schemas.openxmlformats.org/officeDocument/2006/relationships/image" Target="../media/image407.emf"/><Relationship Id="rId43" Type="http://schemas.openxmlformats.org/officeDocument/2006/relationships/image" Target="../media/image411.emf"/><Relationship Id="rId48" Type="http://schemas.openxmlformats.org/officeDocument/2006/relationships/customXml" Target="../ink/ink411.xml"/><Relationship Id="rId8" Type="http://schemas.openxmlformats.org/officeDocument/2006/relationships/customXml" Target="../ink/ink391.xml"/><Relationship Id="rId3" Type="http://schemas.openxmlformats.org/officeDocument/2006/relationships/image" Target="../media/image391.emf"/><Relationship Id="rId12" Type="http://schemas.openxmlformats.org/officeDocument/2006/relationships/customXml" Target="../ink/ink393.xml"/><Relationship Id="rId17" Type="http://schemas.openxmlformats.org/officeDocument/2006/relationships/image" Target="../media/image398.emf"/><Relationship Id="rId25" Type="http://schemas.openxmlformats.org/officeDocument/2006/relationships/image" Target="../media/image402.emf"/><Relationship Id="rId33" Type="http://schemas.openxmlformats.org/officeDocument/2006/relationships/image" Target="../media/image406.emf"/><Relationship Id="rId38" Type="http://schemas.openxmlformats.org/officeDocument/2006/relationships/customXml" Target="../ink/ink406.xml"/><Relationship Id="rId46" Type="http://schemas.openxmlformats.org/officeDocument/2006/relationships/customXml" Target="../ink/ink410.xml"/><Relationship Id="rId20" Type="http://schemas.openxmlformats.org/officeDocument/2006/relationships/customXml" Target="../ink/ink397.xml"/><Relationship Id="rId41" Type="http://schemas.openxmlformats.org/officeDocument/2006/relationships/image" Target="../media/image410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90.xml"/></Relationships>
</file>

<file path=ppt/slides/_rels/slide2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424.xml"/><Relationship Id="rId21" Type="http://schemas.openxmlformats.org/officeDocument/2006/relationships/image" Target="../media/image424.emf"/><Relationship Id="rId42" Type="http://schemas.openxmlformats.org/officeDocument/2006/relationships/customXml" Target="../ink/ink432.xml"/><Relationship Id="rId47" Type="http://schemas.openxmlformats.org/officeDocument/2006/relationships/image" Target="../media/image437.emf"/><Relationship Id="rId63" Type="http://schemas.openxmlformats.org/officeDocument/2006/relationships/image" Target="../media/image445.emf"/><Relationship Id="rId68" Type="http://schemas.openxmlformats.org/officeDocument/2006/relationships/customXml" Target="../ink/ink445.xml"/><Relationship Id="rId7" Type="http://schemas.openxmlformats.org/officeDocument/2006/relationships/image" Target="../media/image417.emf"/><Relationship Id="rId2" Type="http://schemas.openxmlformats.org/officeDocument/2006/relationships/customXml" Target="../ink/ink412.xml"/><Relationship Id="rId16" Type="http://schemas.openxmlformats.org/officeDocument/2006/relationships/customXml" Target="../ink/ink419.xml"/><Relationship Id="rId29" Type="http://schemas.openxmlformats.org/officeDocument/2006/relationships/image" Target="../media/image428.emf"/><Relationship Id="rId11" Type="http://schemas.openxmlformats.org/officeDocument/2006/relationships/image" Target="../media/image419.emf"/><Relationship Id="rId24" Type="http://schemas.openxmlformats.org/officeDocument/2006/relationships/customXml" Target="../ink/ink423.xml"/><Relationship Id="rId32" Type="http://schemas.openxmlformats.org/officeDocument/2006/relationships/customXml" Target="../ink/ink427.xml"/><Relationship Id="rId37" Type="http://schemas.openxmlformats.org/officeDocument/2006/relationships/image" Target="../media/image432.emf"/><Relationship Id="rId40" Type="http://schemas.openxmlformats.org/officeDocument/2006/relationships/customXml" Target="../ink/ink431.xml"/><Relationship Id="rId45" Type="http://schemas.openxmlformats.org/officeDocument/2006/relationships/image" Target="../media/image436.emf"/><Relationship Id="rId53" Type="http://schemas.openxmlformats.org/officeDocument/2006/relationships/image" Target="../media/image440.emf"/><Relationship Id="rId58" Type="http://schemas.openxmlformats.org/officeDocument/2006/relationships/customXml" Target="../ink/ink440.xml"/><Relationship Id="rId66" Type="http://schemas.openxmlformats.org/officeDocument/2006/relationships/customXml" Target="../ink/ink444.xml"/><Relationship Id="rId5" Type="http://schemas.openxmlformats.org/officeDocument/2006/relationships/image" Target="../media/image416.emf"/><Relationship Id="rId61" Type="http://schemas.openxmlformats.org/officeDocument/2006/relationships/image" Target="../media/image444.emf"/><Relationship Id="rId19" Type="http://schemas.openxmlformats.org/officeDocument/2006/relationships/image" Target="../media/image423.emf"/><Relationship Id="rId14" Type="http://schemas.openxmlformats.org/officeDocument/2006/relationships/customXml" Target="../ink/ink418.xml"/><Relationship Id="rId22" Type="http://schemas.openxmlformats.org/officeDocument/2006/relationships/customXml" Target="../ink/ink422.xml"/><Relationship Id="rId27" Type="http://schemas.openxmlformats.org/officeDocument/2006/relationships/image" Target="../media/image427.emf"/><Relationship Id="rId30" Type="http://schemas.openxmlformats.org/officeDocument/2006/relationships/customXml" Target="../ink/ink426.xml"/><Relationship Id="rId35" Type="http://schemas.openxmlformats.org/officeDocument/2006/relationships/image" Target="../media/image431.emf"/><Relationship Id="rId43" Type="http://schemas.openxmlformats.org/officeDocument/2006/relationships/image" Target="../media/image435.emf"/><Relationship Id="rId48" Type="http://schemas.openxmlformats.org/officeDocument/2006/relationships/customXml" Target="../ink/ink435.xml"/><Relationship Id="rId56" Type="http://schemas.openxmlformats.org/officeDocument/2006/relationships/customXml" Target="../ink/ink439.xml"/><Relationship Id="rId64" Type="http://schemas.openxmlformats.org/officeDocument/2006/relationships/customXml" Target="../ink/ink443.xml"/><Relationship Id="rId69" Type="http://schemas.openxmlformats.org/officeDocument/2006/relationships/image" Target="../media/image448.emf"/><Relationship Id="rId8" Type="http://schemas.openxmlformats.org/officeDocument/2006/relationships/customXml" Target="../ink/ink415.xml"/><Relationship Id="rId51" Type="http://schemas.openxmlformats.org/officeDocument/2006/relationships/image" Target="../media/image439.emf"/><Relationship Id="rId3" Type="http://schemas.openxmlformats.org/officeDocument/2006/relationships/image" Target="../media/image415.emf"/><Relationship Id="rId12" Type="http://schemas.openxmlformats.org/officeDocument/2006/relationships/customXml" Target="../ink/ink417.xml"/><Relationship Id="rId17" Type="http://schemas.openxmlformats.org/officeDocument/2006/relationships/image" Target="../media/image422.emf"/><Relationship Id="rId25" Type="http://schemas.openxmlformats.org/officeDocument/2006/relationships/image" Target="../media/image426.emf"/><Relationship Id="rId33" Type="http://schemas.openxmlformats.org/officeDocument/2006/relationships/image" Target="../media/image430.emf"/><Relationship Id="rId38" Type="http://schemas.openxmlformats.org/officeDocument/2006/relationships/customXml" Target="../ink/ink430.xml"/><Relationship Id="rId46" Type="http://schemas.openxmlformats.org/officeDocument/2006/relationships/customXml" Target="../ink/ink434.xml"/><Relationship Id="rId59" Type="http://schemas.openxmlformats.org/officeDocument/2006/relationships/image" Target="../media/image443.emf"/><Relationship Id="rId67" Type="http://schemas.openxmlformats.org/officeDocument/2006/relationships/image" Target="../media/image447.emf"/><Relationship Id="rId20" Type="http://schemas.openxmlformats.org/officeDocument/2006/relationships/customXml" Target="../ink/ink421.xml"/><Relationship Id="rId41" Type="http://schemas.openxmlformats.org/officeDocument/2006/relationships/image" Target="../media/image434.emf"/><Relationship Id="rId54" Type="http://schemas.openxmlformats.org/officeDocument/2006/relationships/customXml" Target="../ink/ink438.xml"/><Relationship Id="rId62" Type="http://schemas.openxmlformats.org/officeDocument/2006/relationships/customXml" Target="../ink/ink442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414.xml"/><Relationship Id="rId15" Type="http://schemas.openxmlformats.org/officeDocument/2006/relationships/image" Target="../media/image421.emf"/><Relationship Id="rId23" Type="http://schemas.openxmlformats.org/officeDocument/2006/relationships/image" Target="../media/image425.emf"/><Relationship Id="rId28" Type="http://schemas.openxmlformats.org/officeDocument/2006/relationships/customXml" Target="../ink/ink425.xml"/><Relationship Id="rId36" Type="http://schemas.openxmlformats.org/officeDocument/2006/relationships/customXml" Target="../ink/ink429.xml"/><Relationship Id="rId49" Type="http://schemas.openxmlformats.org/officeDocument/2006/relationships/image" Target="../media/image438.emf"/><Relationship Id="rId57" Type="http://schemas.openxmlformats.org/officeDocument/2006/relationships/image" Target="../media/image442.emf"/><Relationship Id="rId10" Type="http://schemas.openxmlformats.org/officeDocument/2006/relationships/customXml" Target="../ink/ink416.xml"/><Relationship Id="rId31" Type="http://schemas.openxmlformats.org/officeDocument/2006/relationships/image" Target="../media/image429.emf"/><Relationship Id="rId44" Type="http://schemas.openxmlformats.org/officeDocument/2006/relationships/customXml" Target="../ink/ink433.xml"/><Relationship Id="rId52" Type="http://schemas.openxmlformats.org/officeDocument/2006/relationships/customXml" Target="../ink/ink437.xml"/><Relationship Id="rId60" Type="http://schemas.openxmlformats.org/officeDocument/2006/relationships/customXml" Target="../ink/ink441.xml"/><Relationship Id="rId65" Type="http://schemas.openxmlformats.org/officeDocument/2006/relationships/image" Target="../media/image446.emf"/><Relationship Id="rId4" Type="http://schemas.openxmlformats.org/officeDocument/2006/relationships/customXml" Target="../ink/ink413.xml"/><Relationship Id="rId9" Type="http://schemas.openxmlformats.org/officeDocument/2006/relationships/image" Target="../media/image418.emf"/><Relationship Id="rId13" Type="http://schemas.openxmlformats.org/officeDocument/2006/relationships/image" Target="../media/image420.emf"/><Relationship Id="rId18" Type="http://schemas.openxmlformats.org/officeDocument/2006/relationships/customXml" Target="../ink/ink420.xml"/><Relationship Id="rId39" Type="http://schemas.openxmlformats.org/officeDocument/2006/relationships/image" Target="../media/image433.emf"/><Relationship Id="rId34" Type="http://schemas.openxmlformats.org/officeDocument/2006/relationships/customXml" Target="../ink/ink428.xml"/><Relationship Id="rId50" Type="http://schemas.openxmlformats.org/officeDocument/2006/relationships/customXml" Target="../ink/ink436.xml"/><Relationship Id="rId55" Type="http://schemas.openxmlformats.org/officeDocument/2006/relationships/image" Target="../media/image44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.xml"/><Relationship Id="rId5" Type="http://schemas.openxmlformats.org/officeDocument/2006/relationships/image" Target="../media/image5.emf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emf"/><Relationship Id="rId18" Type="http://schemas.openxmlformats.org/officeDocument/2006/relationships/customXml" Target="../ink/ink12.xml"/><Relationship Id="rId26" Type="http://schemas.openxmlformats.org/officeDocument/2006/relationships/customXml" Target="../ink/ink16.xml"/><Relationship Id="rId21" Type="http://schemas.openxmlformats.org/officeDocument/2006/relationships/image" Target="../media/image16.emf"/><Relationship Id="rId34" Type="http://schemas.openxmlformats.org/officeDocument/2006/relationships/customXml" Target="../ink/ink20.xml"/><Relationship Id="rId7" Type="http://schemas.openxmlformats.org/officeDocument/2006/relationships/image" Target="../media/image9.emf"/><Relationship Id="rId12" Type="http://schemas.openxmlformats.org/officeDocument/2006/relationships/customXml" Target="../ink/ink9.xml"/><Relationship Id="rId17" Type="http://schemas.openxmlformats.org/officeDocument/2006/relationships/image" Target="../media/image14.emf"/><Relationship Id="rId25" Type="http://schemas.openxmlformats.org/officeDocument/2006/relationships/image" Target="../media/image18.emf"/><Relationship Id="rId33" Type="http://schemas.openxmlformats.org/officeDocument/2006/relationships/image" Target="../media/image22.emf"/><Relationship Id="rId2" Type="http://schemas.openxmlformats.org/officeDocument/2006/relationships/customXml" Target="../ink/ink4.xml"/><Relationship Id="rId16" Type="http://schemas.openxmlformats.org/officeDocument/2006/relationships/customXml" Target="../ink/ink11.xml"/><Relationship Id="rId20" Type="http://schemas.openxmlformats.org/officeDocument/2006/relationships/customXml" Target="../ink/ink13.xml"/><Relationship Id="rId29" Type="http://schemas.openxmlformats.org/officeDocument/2006/relationships/image" Target="../media/image20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6.xml"/><Relationship Id="rId11" Type="http://schemas.openxmlformats.org/officeDocument/2006/relationships/image" Target="../media/image11.emf"/><Relationship Id="rId24" Type="http://schemas.openxmlformats.org/officeDocument/2006/relationships/customXml" Target="../ink/ink15.xml"/><Relationship Id="rId32" Type="http://schemas.openxmlformats.org/officeDocument/2006/relationships/customXml" Target="../ink/ink19.xml"/><Relationship Id="rId37" Type="http://schemas.openxmlformats.org/officeDocument/2006/relationships/image" Target="../media/image24.emf"/><Relationship Id="rId5" Type="http://schemas.openxmlformats.org/officeDocument/2006/relationships/image" Target="../media/image8.emf"/><Relationship Id="rId15" Type="http://schemas.openxmlformats.org/officeDocument/2006/relationships/image" Target="../media/image13.emf"/><Relationship Id="rId23" Type="http://schemas.openxmlformats.org/officeDocument/2006/relationships/image" Target="../media/image17.emf"/><Relationship Id="rId28" Type="http://schemas.openxmlformats.org/officeDocument/2006/relationships/customXml" Target="../ink/ink17.xml"/><Relationship Id="rId36" Type="http://schemas.openxmlformats.org/officeDocument/2006/relationships/customXml" Target="../ink/ink21.xml"/><Relationship Id="rId10" Type="http://schemas.openxmlformats.org/officeDocument/2006/relationships/customXml" Target="../ink/ink8.xml"/><Relationship Id="rId19" Type="http://schemas.openxmlformats.org/officeDocument/2006/relationships/image" Target="../media/image15.emf"/><Relationship Id="rId31" Type="http://schemas.openxmlformats.org/officeDocument/2006/relationships/image" Target="../media/image21.emf"/><Relationship Id="rId4" Type="http://schemas.openxmlformats.org/officeDocument/2006/relationships/customXml" Target="../ink/ink5.xml"/><Relationship Id="rId9" Type="http://schemas.openxmlformats.org/officeDocument/2006/relationships/image" Target="../media/image10.emf"/><Relationship Id="rId14" Type="http://schemas.openxmlformats.org/officeDocument/2006/relationships/customXml" Target="../ink/ink10.xml"/><Relationship Id="rId22" Type="http://schemas.openxmlformats.org/officeDocument/2006/relationships/customXml" Target="../ink/ink14.xml"/><Relationship Id="rId27" Type="http://schemas.openxmlformats.org/officeDocument/2006/relationships/image" Target="../media/image19.emf"/><Relationship Id="rId30" Type="http://schemas.openxmlformats.org/officeDocument/2006/relationships/customXml" Target="../ink/ink18.xml"/><Relationship Id="rId35" Type="http://schemas.openxmlformats.org/officeDocument/2006/relationships/image" Target="../media/image23.emf"/><Relationship Id="rId8" Type="http://schemas.openxmlformats.org/officeDocument/2006/relationships/customXml" Target="../ink/ink7.xml"/><Relationship Id="rId3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.xml"/><Relationship Id="rId13" Type="http://schemas.openxmlformats.org/officeDocument/2006/relationships/image" Target="../media/image30.emf"/><Relationship Id="rId3" Type="http://schemas.openxmlformats.org/officeDocument/2006/relationships/image" Target="../media/image25.emf"/><Relationship Id="rId7" Type="http://schemas.openxmlformats.org/officeDocument/2006/relationships/image" Target="../media/image27.emf"/><Relationship Id="rId12" Type="http://schemas.openxmlformats.org/officeDocument/2006/relationships/customXml" Target="../ink/ink27.xml"/><Relationship Id="rId17" Type="http://schemas.openxmlformats.org/officeDocument/2006/relationships/image" Target="../media/image32.emf"/><Relationship Id="rId2" Type="http://schemas.openxmlformats.org/officeDocument/2006/relationships/customXml" Target="../ink/ink22.xml"/><Relationship Id="rId16" Type="http://schemas.openxmlformats.org/officeDocument/2006/relationships/customXml" Target="../ink/ink29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24.xml"/><Relationship Id="rId11" Type="http://schemas.openxmlformats.org/officeDocument/2006/relationships/image" Target="../media/image29.emf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10" Type="http://schemas.openxmlformats.org/officeDocument/2006/relationships/customXml" Target="../ink/ink26.xml"/><Relationship Id="rId4" Type="http://schemas.openxmlformats.org/officeDocument/2006/relationships/customXml" Target="../ink/ink23.xml"/><Relationship Id="rId9" Type="http://schemas.openxmlformats.org/officeDocument/2006/relationships/image" Target="../media/image28.emf"/><Relationship Id="rId14" Type="http://schemas.openxmlformats.org/officeDocument/2006/relationships/customXml" Target="../ink/ink2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3.xml"/><Relationship Id="rId13" Type="http://schemas.openxmlformats.org/officeDocument/2006/relationships/image" Target="../media/image38.emf"/><Relationship Id="rId18" Type="http://schemas.openxmlformats.org/officeDocument/2006/relationships/customXml" Target="../ink/ink38.xml"/><Relationship Id="rId3" Type="http://schemas.openxmlformats.org/officeDocument/2006/relationships/image" Target="../media/image33.emf"/><Relationship Id="rId7" Type="http://schemas.openxmlformats.org/officeDocument/2006/relationships/image" Target="../media/image35.emf"/><Relationship Id="rId12" Type="http://schemas.openxmlformats.org/officeDocument/2006/relationships/customXml" Target="../ink/ink35.xml"/><Relationship Id="rId17" Type="http://schemas.openxmlformats.org/officeDocument/2006/relationships/image" Target="../media/image40.emf"/><Relationship Id="rId2" Type="http://schemas.openxmlformats.org/officeDocument/2006/relationships/customXml" Target="../ink/ink30.xml"/><Relationship Id="rId16" Type="http://schemas.openxmlformats.org/officeDocument/2006/relationships/customXml" Target="../ink/ink37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2.xml"/><Relationship Id="rId11" Type="http://schemas.openxmlformats.org/officeDocument/2006/relationships/image" Target="../media/image37.emf"/><Relationship Id="rId5" Type="http://schemas.openxmlformats.org/officeDocument/2006/relationships/image" Target="../media/image34.emf"/><Relationship Id="rId15" Type="http://schemas.openxmlformats.org/officeDocument/2006/relationships/image" Target="../media/image39.emf"/><Relationship Id="rId10" Type="http://schemas.openxmlformats.org/officeDocument/2006/relationships/customXml" Target="../ink/ink34.xml"/><Relationship Id="rId19" Type="http://schemas.openxmlformats.org/officeDocument/2006/relationships/image" Target="../media/image41.emf"/><Relationship Id="rId4" Type="http://schemas.openxmlformats.org/officeDocument/2006/relationships/customXml" Target="../ink/ink31.xml"/><Relationship Id="rId9" Type="http://schemas.openxmlformats.org/officeDocument/2006/relationships/image" Target="../media/image36.emf"/><Relationship Id="rId14" Type="http://schemas.openxmlformats.org/officeDocument/2006/relationships/customXml" Target="../ink/ink36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7.emf"/><Relationship Id="rId18" Type="http://schemas.openxmlformats.org/officeDocument/2006/relationships/customXml" Target="../ink/ink47.xml"/><Relationship Id="rId26" Type="http://schemas.openxmlformats.org/officeDocument/2006/relationships/customXml" Target="../ink/ink51.xml"/><Relationship Id="rId39" Type="http://schemas.openxmlformats.org/officeDocument/2006/relationships/image" Target="../media/image60.emf"/><Relationship Id="rId21" Type="http://schemas.openxmlformats.org/officeDocument/2006/relationships/image" Target="../media/image51.emf"/><Relationship Id="rId34" Type="http://schemas.openxmlformats.org/officeDocument/2006/relationships/customXml" Target="../ink/ink55.xml"/><Relationship Id="rId42" Type="http://schemas.openxmlformats.org/officeDocument/2006/relationships/customXml" Target="../ink/ink59.xml"/><Relationship Id="rId47" Type="http://schemas.openxmlformats.org/officeDocument/2006/relationships/image" Target="../media/image64.emf"/><Relationship Id="rId7" Type="http://schemas.openxmlformats.org/officeDocument/2006/relationships/image" Target="../media/image44.emf"/><Relationship Id="rId2" Type="http://schemas.openxmlformats.org/officeDocument/2006/relationships/customXml" Target="../ink/ink39.xml"/><Relationship Id="rId16" Type="http://schemas.openxmlformats.org/officeDocument/2006/relationships/customXml" Target="../ink/ink46.xml"/><Relationship Id="rId29" Type="http://schemas.openxmlformats.org/officeDocument/2006/relationships/image" Target="../media/image55.emf"/><Relationship Id="rId11" Type="http://schemas.openxmlformats.org/officeDocument/2006/relationships/image" Target="../media/image46.emf"/><Relationship Id="rId24" Type="http://schemas.openxmlformats.org/officeDocument/2006/relationships/customXml" Target="../ink/ink50.xml"/><Relationship Id="rId32" Type="http://schemas.openxmlformats.org/officeDocument/2006/relationships/customXml" Target="../ink/ink54.xml"/><Relationship Id="rId37" Type="http://schemas.openxmlformats.org/officeDocument/2006/relationships/image" Target="../media/image59.emf"/><Relationship Id="rId40" Type="http://schemas.openxmlformats.org/officeDocument/2006/relationships/customXml" Target="../ink/ink58.xml"/><Relationship Id="rId45" Type="http://schemas.openxmlformats.org/officeDocument/2006/relationships/image" Target="../media/image63.emf"/><Relationship Id="rId5" Type="http://schemas.openxmlformats.org/officeDocument/2006/relationships/image" Target="../media/image43.emf"/><Relationship Id="rId15" Type="http://schemas.openxmlformats.org/officeDocument/2006/relationships/image" Target="../media/image48.emf"/><Relationship Id="rId23" Type="http://schemas.openxmlformats.org/officeDocument/2006/relationships/image" Target="../media/image52.emf"/><Relationship Id="rId28" Type="http://schemas.openxmlformats.org/officeDocument/2006/relationships/customXml" Target="../ink/ink52.xml"/><Relationship Id="rId36" Type="http://schemas.openxmlformats.org/officeDocument/2006/relationships/customXml" Target="../ink/ink56.xml"/><Relationship Id="rId49" Type="http://schemas.openxmlformats.org/officeDocument/2006/relationships/image" Target="../media/image65.emf"/><Relationship Id="rId10" Type="http://schemas.openxmlformats.org/officeDocument/2006/relationships/customXml" Target="../ink/ink43.xml"/><Relationship Id="rId19" Type="http://schemas.openxmlformats.org/officeDocument/2006/relationships/image" Target="../media/image50.emf"/><Relationship Id="rId31" Type="http://schemas.openxmlformats.org/officeDocument/2006/relationships/image" Target="../media/image56.emf"/><Relationship Id="rId44" Type="http://schemas.openxmlformats.org/officeDocument/2006/relationships/customXml" Target="../ink/ink60.xml"/><Relationship Id="rId4" Type="http://schemas.openxmlformats.org/officeDocument/2006/relationships/customXml" Target="../ink/ink40.xml"/><Relationship Id="rId9" Type="http://schemas.openxmlformats.org/officeDocument/2006/relationships/image" Target="../media/image45.emf"/><Relationship Id="rId14" Type="http://schemas.openxmlformats.org/officeDocument/2006/relationships/customXml" Target="../ink/ink45.xml"/><Relationship Id="rId22" Type="http://schemas.openxmlformats.org/officeDocument/2006/relationships/customXml" Target="../ink/ink49.xml"/><Relationship Id="rId27" Type="http://schemas.openxmlformats.org/officeDocument/2006/relationships/image" Target="../media/image54.emf"/><Relationship Id="rId30" Type="http://schemas.openxmlformats.org/officeDocument/2006/relationships/customXml" Target="../ink/ink53.xml"/><Relationship Id="rId35" Type="http://schemas.openxmlformats.org/officeDocument/2006/relationships/image" Target="../media/image58.emf"/><Relationship Id="rId43" Type="http://schemas.openxmlformats.org/officeDocument/2006/relationships/image" Target="../media/image62.emf"/><Relationship Id="rId48" Type="http://schemas.openxmlformats.org/officeDocument/2006/relationships/customXml" Target="../ink/ink62.xml"/><Relationship Id="rId8" Type="http://schemas.openxmlformats.org/officeDocument/2006/relationships/customXml" Target="../ink/ink42.xml"/><Relationship Id="rId3" Type="http://schemas.openxmlformats.org/officeDocument/2006/relationships/image" Target="../media/image42.emf"/><Relationship Id="rId12" Type="http://schemas.openxmlformats.org/officeDocument/2006/relationships/customXml" Target="../ink/ink44.xml"/><Relationship Id="rId17" Type="http://schemas.openxmlformats.org/officeDocument/2006/relationships/image" Target="../media/image49.emf"/><Relationship Id="rId25" Type="http://schemas.openxmlformats.org/officeDocument/2006/relationships/image" Target="../media/image53.emf"/><Relationship Id="rId33" Type="http://schemas.openxmlformats.org/officeDocument/2006/relationships/image" Target="../media/image57.emf"/><Relationship Id="rId38" Type="http://schemas.openxmlformats.org/officeDocument/2006/relationships/customXml" Target="../ink/ink57.xml"/><Relationship Id="rId46" Type="http://schemas.openxmlformats.org/officeDocument/2006/relationships/customXml" Target="../ink/ink61.xml"/><Relationship Id="rId20" Type="http://schemas.openxmlformats.org/officeDocument/2006/relationships/customXml" Target="../ink/ink48.xml"/><Relationship Id="rId41" Type="http://schemas.openxmlformats.org/officeDocument/2006/relationships/image" Target="../media/image61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4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66.xml"/><Relationship Id="rId13" Type="http://schemas.openxmlformats.org/officeDocument/2006/relationships/image" Target="../media/image71.emf"/><Relationship Id="rId18" Type="http://schemas.openxmlformats.org/officeDocument/2006/relationships/customXml" Target="../ink/ink71.xml"/><Relationship Id="rId3" Type="http://schemas.openxmlformats.org/officeDocument/2006/relationships/image" Target="../media/image66.emf"/><Relationship Id="rId21" Type="http://schemas.openxmlformats.org/officeDocument/2006/relationships/image" Target="../media/image75.emf"/><Relationship Id="rId7" Type="http://schemas.openxmlformats.org/officeDocument/2006/relationships/image" Target="../media/image68.emf"/><Relationship Id="rId12" Type="http://schemas.openxmlformats.org/officeDocument/2006/relationships/customXml" Target="../ink/ink68.xml"/><Relationship Id="rId17" Type="http://schemas.openxmlformats.org/officeDocument/2006/relationships/image" Target="../media/image73.emf"/><Relationship Id="rId2" Type="http://schemas.openxmlformats.org/officeDocument/2006/relationships/customXml" Target="../ink/ink63.xml"/><Relationship Id="rId16" Type="http://schemas.openxmlformats.org/officeDocument/2006/relationships/customXml" Target="../ink/ink70.xml"/><Relationship Id="rId20" Type="http://schemas.openxmlformats.org/officeDocument/2006/relationships/customXml" Target="../ink/ink72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65.xml"/><Relationship Id="rId11" Type="http://schemas.openxmlformats.org/officeDocument/2006/relationships/image" Target="../media/image70.emf"/><Relationship Id="rId5" Type="http://schemas.openxmlformats.org/officeDocument/2006/relationships/image" Target="../media/image67.emf"/><Relationship Id="rId15" Type="http://schemas.openxmlformats.org/officeDocument/2006/relationships/image" Target="../media/image72.emf"/><Relationship Id="rId23" Type="http://schemas.openxmlformats.org/officeDocument/2006/relationships/image" Target="../media/image76.emf"/><Relationship Id="rId10" Type="http://schemas.openxmlformats.org/officeDocument/2006/relationships/customXml" Target="../ink/ink67.xml"/><Relationship Id="rId19" Type="http://schemas.openxmlformats.org/officeDocument/2006/relationships/image" Target="../media/image74.emf"/><Relationship Id="rId4" Type="http://schemas.openxmlformats.org/officeDocument/2006/relationships/customXml" Target="../ink/ink64.xml"/><Relationship Id="rId9" Type="http://schemas.openxmlformats.org/officeDocument/2006/relationships/image" Target="../media/image69.emf"/><Relationship Id="rId14" Type="http://schemas.openxmlformats.org/officeDocument/2006/relationships/customXml" Target="../ink/ink69.xml"/><Relationship Id="rId22" Type="http://schemas.openxmlformats.org/officeDocument/2006/relationships/customXml" Target="../ink/ink73.xml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86.xml"/><Relationship Id="rId21" Type="http://schemas.openxmlformats.org/officeDocument/2006/relationships/image" Target="../media/image86.emf"/><Relationship Id="rId42" Type="http://schemas.openxmlformats.org/officeDocument/2006/relationships/customXml" Target="../ink/ink94.xml"/><Relationship Id="rId47" Type="http://schemas.openxmlformats.org/officeDocument/2006/relationships/image" Target="../media/image99.emf"/><Relationship Id="rId63" Type="http://schemas.openxmlformats.org/officeDocument/2006/relationships/image" Target="../media/image107.emf"/><Relationship Id="rId68" Type="http://schemas.openxmlformats.org/officeDocument/2006/relationships/customXml" Target="../ink/ink107.xml"/><Relationship Id="rId2" Type="http://schemas.openxmlformats.org/officeDocument/2006/relationships/customXml" Target="../ink/ink74.xml"/><Relationship Id="rId16" Type="http://schemas.openxmlformats.org/officeDocument/2006/relationships/customXml" Target="../ink/ink81.xml"/><Relationship Id="rId29" Type="http://schemas.openxmlformats.org/officeDocument/2006/relationships/image" Target="../media/image90.emf"/><Relationship Id="rId11" Type="http://schemas.openxmlformats.org/officeDocument/2006/relationships/image" Target="../media/image81.emf"/><Relationship Id="rId24" Type="http://schemas.openxmlformats.org/officeDocument/2006/relationships/customXml" Target="../ink/ink85.xml"/><Relationship Id="rId32" Type="http://schemas.openxmlformats.org/officeDocument/2006/relationships/customXml" Target="../ink/ink89.xml"/><Relationship Id="rId37" Type="http://schemas.openxmlformats.org/officeDocument/2006/relationships/image" Target="../media/image94.emf"/><Relationship Id="rId40" Type="http://schemas.openxmlformats.org/officeDocument/2006/relationships/customXml" Target="../ink/ink93.xml"/><Relationship Id="rId45" Type="http://schemas.openxmlformats.org/officeDocument/2006/relationships/image" Target="../media/image98.emf"/><Relationship Id="rId53" Type="http://schemas.openxmlformats.org/officeDocument/2006/relationships/image" Target="../media/image102.emf"/><Relationship Id="rId58" Type="http://schemas.openxmlformats.org/officeDocument/2006/relationships/customXml" Target="../ink/ink102.xml"/><Relationship Id="rId66" Type="http://schemas.openxmlformats.org/officeDocument/2006/relationships/customXml" Target="../ink/ink106.xml"/><Relationship Id="rId74" Type="http://schemas.openxmlformats.org/officeDocument/2006/relationships/customXml" Target="../ink/ink110.xml"/><Relationship Id="rId5" Type="http://schemas.openxmlformats.org/officeDocument/2006/relationships/image" Target="../media/image78.emf"/><Relationship Id="rId61" Type="http://schemas.openxmlformats.org/officeDocument/2006/relationships/image" Target="../media/image106.emf"/><Relationship Id="rId19" Type="http://schemas.openxmlformats.org/officeDocument/2006/relationships/image" Target="../media/image85.emf"/><Relationship Id="rId14" Type="http://schemas.openxmlformats.org/officeDocument/2006/relationships/customXml" Target="../ink/ink80.xml"/><Relationship Id="rId22" Type="http://schemas.openxmlformats.org/officeDocument/2006/relationships/customXml" Target="../ink/ink84.xml"/><Relationship Id="rId27" Type="http://schemas.openxmlformats.org/officeDocument/2006/relationships/image" Target="../media/image89.emf"/><Relationship Id="rId30" Type="http://schemas.openxmlformats.org/officeDocument/2006/relationships/customXml" Target="../ink/ink88.xml"/><Relationship Id="rId35" Type="http://schemas.openxmlformats.org/officeDocument/2006/relationships/image" Target="../media/image93.emf"/><Relationship Id="rId43" Type="http://schemas.openxmlformats.org/officeDocument/2006/relationships/image" Target="../media/image97.emf"/><Relationship Id="rId48" Type="http://schemas.openxmlformats.org/officeDocument/2006/relationships/customXml" Target="../ink/ink97.xml"/><Relationship Id="rId56" Type="http://schemas.openxmlformats.org/officeDocument/2006/relationships/customXml" Target="../ink/ink101.xml"/><Relationship Id="rId64" Type="http://schemas.openxmlformats.org/officeDocument/2006/relationships/customXml" Target="../ink/ink105.xml"/><Relationship Id="rId69" Type="http://schemas.openxmlformats.org/officeDocument/2006/relationships/image" Target="../media/image110.emf"/><Relationship Id="rId8" Type="http://schemas.openxmlformats.org/officeDocument/2006/relationships/customXml" Target="../ink/ink77.xml"/><Relationship Id="rId51" Type="http://schemas.openxmlformats.org/officeDocument/2006/relationships/image" Target="../media/image101.emf"/><Relationship Id="rId72" Type="http://schemas.openxmlformats.org/officeDocument/2006/relationships/customXml" Target="../ink/ink109.xml"/><Relationship Id="rId3" Type="http://schemas.openxmlformats.org/officeDocument/2006/relationships/image" Target="../media/image77.emf"/><Relationship Id="rId12" Type="http://schemas.openxmlformats.org/officeDocument/2006/relationships/customXml" Target="../ink/ink79.xml"/><Relationship Id="rId17" Type="http://schemas.openxmlformats.org/officeDocument/2006/relationships/image" Target="../media/image84.emf"/><Relationship Id="rId25" Type="http://schemas.openxmlformats.org/officeDocument/2006/relationships/image" Target="../media/image88.emf"/><Relationship Id="rId33" Type="http://schemas.openxmlformats.org/officeDocument/2006/relationships/image" Target="../media/image92.emf"/><Relationship Id="rId38" Type="http://schemas.openxmlformats.org/officeDocument/2006/relationships/customXml" Target="../ink/ink92.xml"/><Relationship Id="rId46" Type="http://schemas.openxmlformats.org/officeDocument/2006/relationships/customXml" Target="../ink/ink96.xml"/><Relationship Id="rId59" Type="http://schemas.openxmlformats.org/officeDocument/2006/relationships/image" Target="../media/image105.emf"/><Relationship Id="rId67" Type="http://schemas.openxmlformats.org/officeDocument/2006/relationships/image" Target="../media/image109.emf"/><Relationship Id="rId20" Type="http://schemas.openxmlformats.org/officeDocument/2006/relationships/customXml" Target="../ink/ink83.xml"/><Relationship Id="rId41" Type="http://schemas.openxmlformats.org/officeDocument/2006/relationships/image" Target="../media/image96.emf"/><Relationship Id="rId54" Type="http://schemas.openxmlformats.org/officeDocument/2006/relationships/customXml" Target="../ink/ink100.xml"/><Relationship Id="rId62" Type="http://schemas.openxmlformats.org/officeDocument/2006/relationships/customXml" Target="../ink/ink104.xml"/><Relationship Id="rId70" Type="http://schemas.openxmlformats.org/officeDocument/2006/relationships/customXml" Target="../ink/ink108.xml"/><Relationship Id="rId75" Type="http://schemas.openxmlformats.org/officeDocument/2006/relationships/image" Target="../media/image113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76.xml"/><Relationship Id="rId15" Type="http://schemas.openxmlformats.org/officeDocument/2006/relationships/image" Target="../media/image83.emf"/><Relationship Id="rId23" Type="http://schemas.openxmlformats.org/officeDocument/2006/relationships/image" Target="../media/image87.emf"/><Relationship Id="rId28" Type="http://schemas.openxmlformats.org/officeDocument/2006/relationships/customXml" Target="../ink/ink87.xml"/><Relationship Id="rId36" Type="http://schemas.openxmlformats.org/officeDocument/2006/relationships/customXml" Target="../ink/ink91.xml"/><Relationship Id="rId49" Type="http://schemas.openxmlformats.org/officeDocument/2006/relationships/image" Target="../media/image100.emf"/><Relationship Id="rId57" Type="http://schemas.openxmlformats.org/officeDocument/2006/relationships/image" Target="../media/image104.emf"/><Relationship Id="rId10" Type="http://schemas.openxmlformats.org/officeDocument/2006/relationships/customXml" Target="../ink/ink78.xml"/><Relationship Id="rId31" Type="http://schemas.openxmlformats.org/officeDocument/2006/relationships/image" Target="../media/image91.emf"/><Relationship Id="rId44" Type="http://schemas.openxmlformats.org/officeDocument/2006/relationships/customXml" Target="../ink/ink95.xml"/><Relationship Id="rId52" Type="http://schemas.openxmlformats.org/officeDocument/2006/relationships/customXml" Target="../ink/ink99.xml"/><Relationship Id="rId60" Type="http://schemas.openxmlformats.org/officeDocument/2006/relationships/customXml" Target="../ink/ink103.xml"/><Relationship Id="rId65" Type="http://schemas.openxmlformats.org/officeDocument/2006/relationships/image" Target="../media/image108.emf"/><Relationship Id="rId73" Type="http://schemas.openxmlformats.org/officeDocument/2006/relationships/image" Target="../media/image112.emf"/><Relationship Id="rId4" Type="http://schemas.openxmlformats.org/officeDocument/2006/relationships/customXml" Target="../ink/ink75.xml"/><Relationship Id="rId9" Type="http://schemas.openxmlformats.org/officeDocument/2006/relationships/image" Target="../media/image80.emf"/><Relationship Id="rId13" Type="http://schemas.openxmlformats.org/officeDocument/2006/relationships/image" Target="../media/image82.emf"/><Relationship Id="rId18" Type="http://schemas.openxmlformats.org/officeDocument/2006/relationships/customXml" Target="../ink/ink82.xml"/><Relationship Id="rId39" Type="http://schemas.openxmlformats.org/officeDocument/2006/relationships/image" Target="../media/image95.emf"/><Relationship Id="rId34" Type="http://schemas.openxmlformats.org/officeDocument/2006/relationships/customXml" Target="../ink/ink90.xml"/><Relationship Id="rId50" Type="http://schemas.openxmlformats.org/officeDocument/2006/relationships/customXml" Target="../ink/ink98.xml"/><Relationship Id="rId55" Type="http://schemas.openxmlformats.org/officeDocument/2006/relationships/image" Target="../media/image103.emf"/><Relationship Id="rId7" Type="http://schemas.openxmlformats.org/officeDocument/2006/relationships/image" Target="../media/image79.emf"/><Relationship Id="rId71" Type="http://schemas.openxmlformats.org/officeDocument/2006/relationships/image" Target="../media/image1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85C507-AFC4-42FA-B956-D984B10D5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392" y="2400968"/>
            <a:ext cx="10945216" cy="1124043"/>
          </a:xfrm>
        </p:spPr>
        <p:txBody>
          <a:bodyPr lIns="121917" tIns="60958" rIns="121917" bIns="60958">
            <a:noAutofit/>
          </a:bodyPr>
          <a:lstStyle/>
          <a:p>
            <a:r>
              <a:rPr lang="en-IN" sz="6000" dirty="0">
                <a:solidFill>
                  <a:schemeClr val="tx1"/>
                </a:solidFill>
              </a:rPr>
              <a:t>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3723560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Two’s Complement</a:t>
            </a:r>
          </a:p>
        </p:txBody>
      </p:sp>
      <p:graphicFrame>
        <p:nvGraphicFramePr>
          <p:cNvPr id="57" name="Table 169">
            <a:extLst>
              <a:ext uri="{FF2B5EF4-FFF2-40B4-BE49-F238E27FC236}">
                <a16:creationId xmlns:a16="http://schemas.microsoft.com/office/drawing/2014/main" id="{BD32FBEF-8A11-408B-B81A-5E613B44DBEA}"/>
              </a:ext>
            </a:extLst>
          </p:cNvPr>
          <p:cNvGraphicFramePr>
            <a:graphicFrameLocks noGrp="1"/>
          </p:cNvGraphicFramePr>
          <p:nvPr/>
        </p:nvGraphicFramePr>
        <p:xfrm>
          <a:off x="437726" y="961584"/>
          <a:ext cx="2549054" cy="33375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74527">
                  <a:extLst>
                    <a:ext uri="{9D8B030D-6E8A-4147-A177-3AD203B41FA5}">
                      <a16:colId xmlns:a16="http://schemas.microsoft.com/office/drawing/2014/main" val="1277926066"/>
                    </a:ext>
                  </a:extLst>
                </a:gridCol>
                <a:gridCol w="1274527">
                  <a:extLst>
                    <a:ext uri="{9D8B030D-6E8A-4147-A177-3AD203B41FA5}">
                      <a16:colId xmlns:a16="http://schemas.microsoft.com/office/drawing/2014/main" val="38316736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+</a:t>
                      </a:r>
                      <a:r>
                        <a:rPr lang="en-IN" dirty="0" err="1">
                          <a:solidFill>
                            <a:srgbClr val="262932"/>
                          </a:solidFill>
                        </a:rPr>
                        <a:t>ve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25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930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11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8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4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88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426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25393"/>
                  </a:ext>
                </a:extLst>
              </a:tr>
            </a:tbl>
          </a:graphicData>
        </a:graphic>
      </p:graphicFrame>
      <p:graphicFrame>
        <p:nvGraphicFramePr>
          <p:cNvPr id="71" name="Table 169">
            <a:extLst>
              <a:ext uri="{FF2B5EF4-FFF2-40B4-BE49-F238E27FC236}">
                <a16:creationId xmlns:a16="http://schemas.microsoft.com/office/drawing/2014/main" id="{7B300C28-9DA3-407C-98AC-63E685786C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6785891"/>
              </p:ext>
            </p:extLst>
          </p:nvPr>
        </p:nvGraphicFramePr>
        <p:xfrm>
          <a:off x="3233738" y="961584"/>
          <a:ext cx="4798638" cy="37084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57193">
                  <a:extLst>
                    <a:ext uri="{9D8B030D-6E8A-4147-A177-3AD203B41FA5}">
                      <a16:colId xmlns:a16="http://schemas.microsoft.com/office/drawing/2014/main" val="1277926066"/>
                    </a:ext>
                  </a:extLst>
                </a:gridCol>
                <a:gridCol w="1946495">
                  <a:extLst>
                    <a:ext uri="{9D8B030D-6E8A-4147-A177-3AD203B41FA5}">
                      <a16:colId xmlns:a16="http://schemas.microsoft.com/office/drawing/2014/main" val="3831673600"/>
                    </a:ext>
                  </a:extLst>
                </a:gridCol>
                <a:gridCol w="1694950">
                  <a:extLst>
                    <a:ext uri="{9D8B030D-6E8A-4147-A177-3AD203B41FA5}">
                      <a16:colId xmlns:a16="http://schemas.microsoft.com/office/drawing/2014/main" val="13613388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</a:t>
                      </a:r>
                      <a:r>
                        <a:rPr lang="en-IN" dirty="0" err="1">
                          <a:solidFill>
                            <a:srgbClr val="262932"/>
                          </a:solidFill>
                        </a:rPr>
                        <a:t>ve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Process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25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111 + 0001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930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110 + 0001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11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101 + 0001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100 + 0001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8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 + 0001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4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010 + 0001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88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001 + 0001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426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 + 0001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253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0111 + 0001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633668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A5C6C8AC-026A-41EA-B924-2756C16D6CE0}"/>
                  </a:ext>
                </a:extLst>
              </p14:cNvPr>
              <p14:cNvContentPartPr/>
              <p14:nvPr/>
            </p14:nvContentPartPr>
            <p14:xfrm>
              <a:off x="5388972" y="338824"/>
              <a:ext cx="3018960" cy="53532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A5C6C8AC-026A-41EA-B924-2756C16D6CE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79972" y="329824"/>
                <a:ext cx="3036600" cy="55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67D10C88-A384-42E0-BE1B-190B72FD7E4A}"/>
                  </a:ext>
                </a:extLst>
              </p14:cNvPr>
              <p14:cNvContentPartPr/>
              <p14:nvPr/>
            </p14:nvContentPartPr>
            <p14:xfrm>
              <a:off x="8609532" y="289144"/>
              <a:ext cx="1991880" cy="2775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67D10C88-A384-42E0-BE1B-190B72FD7E4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0532" y="280144"/>
                <a:ext cx="200952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9C9C93E5-D5D6-488C-9D6B-5C3F92ED12C7}"/>
                  </a:ext>
                </a:extLst>
              </p14:cNvPr>
              <p14:cNvContentPartPr/>
              <p14:nvPr/>
            </p14:nvContentPartPr>
            <p14:xfrm>
              <a:off x="860172" y="1317304"/>
              <a:ext cx="1850400" cy="27504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9C9C93E5-D5D6-488C-9D6B-5C3F92ED12C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4172" y="1245304"/>
                <a:ext cx="1922040" cy="41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6EB39D7B-BB45-4488-90AE-2D920B693E31}"/>
                  </a:ext>
                </a:extLst>
              </p14:cNvPr>
              <p14:cNvContentPartPr/>
              <p14:nvPr/>
            </p14:nvContentPartPr>
            <p14:xfrm>
              <a:off x="3614172" y="1400104"/>
              <a:ext cx="9360" cy="75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6EB39D7B-BB45-4488-90AE-2D920B693E3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78172" y="1328104"/>
                <a:ext cx="8100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D763A1B9-6034-412D-A4D7-D2C5F163B5A8}"/>
                  </a:ext>
                </a:extLst>
              </p14:cNvPr>
              <p14:cNvContentPartPr/>
              <p14:nvPr/>
            </p14:nvContentPartPr>
            <p14:xfrm>
              <a:off x="3582132" y="1387864"/>
              <a:ext cx="584280" cy="16704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D763A1B9-6034-412D-A4D7-D2C5F163B5A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46132" y="1315864"/>
                <a:ext cx="65592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B8E97E5D-7A24-4BE9-A0B9-6F4214AD26C0}"/>
                  </a:ext>
                </a:extLst>
              </p14:cNvPr>
              <p14:cNvContentPartPr/>
              <p14:nvPr/>
            </p14:nvContentPartPr>
            <p14:xfrm>
              <a:off x="6766692" y="1436104"/>
              <a:ext cx="847080" cy="12276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B8E97E5D-7A24-4BE9-A0B9-6F4214AD26C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730692" y="1364104"/>
                <a:ext cx="91872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53D35CE8-C510-4478-B16F-19302AED7379}"/>
                  </a:ext>
                </a:extLst>
              </p14:cNvPr>
              <p14:cNvContentPartPr/>
              <p14:nvPr/>
            </p14:nvContentPartPr>
            <p14:xfrm>
              <a:off x="2041692" y="4541104"/>
              <a:ext cx="47160" cy="1857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53D35CE8-C510-4478-B16F-19302AED737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32692" y="4532104"/>
                <a:ext cx="6480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4D413D48-89BB-4FB4-BC94-0604A13B90D5}"/>
                  </a:ext>
                </a:extLst>
              </p14:cNvPr>
              <p14:cNvContentPartPr/>
              <p14:nvPr/>
            </p14:nvContentPartPr>
            <p14:xfrm>
              <a:off x="2392692" y="4527424"/>
              <a:ext cx="130680" cy="8532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4D413D48-89BB-4FB4-BC94-0604A13B90D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383692" y="4518424"/>
                <a:ext cx="14832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37EBC9ED-B7B7-42FC-84BD-2E50C4714002}"/>
                  </a:ext>
                </a:extLst>
              </p14:cNvPr>
              <p14:cNvContentPartPr/>
              <p14:nvPr/>
            </p14:nvContentPartPr>
            <p14:xfrm>
              <a:off x="2621652" y="4495744"/>
              <a:ext cx="134640" cy="7308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37EBC9ED-B7B7-42FC-84BD-2E50C471400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612652" y="4486744"/>
                <a:ext cx="15228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F111FD59-CCE5-4761-A919-FC69659EE24C}"/>
                  </a:ext>
                </a:extLst>
              </p14:cNvPr>
              <p14:cNvContentPartPr/>
              <p14:nvPr/>
            </p14:nvContentPartPr>
            <p14:xfrm>
              <a:off x="2153652" y="4535344"/>
              <a:ext cx="149400" cy="11628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F111FD59-CCE5-4761-A919-FC69659EE24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144652" y="4526344"/>
                <a:ext cx="16704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376F9BFC-EE42-4193-8975-3267B8880573}"/>
                  </a:ext>
                </a:extLst>
              </p14:cNvPr>
              <p14:cNvContentPartPr/>
              <p14:nvPr/>
            </p14:nvContentPartPr>
            <p14:xfrm>
              <a:off x="1102092" y="4434544"/>
              <a:ext cx="177120" cy="14724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376F9BFC-EE42-4193-8975-3267B8880573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93092" y="4425544"/>
                <a:ext cx="194760" cy="16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2A648EA8-DE4D-4F49-88A1-E139901216FD}"/>
                  </a:ext>
                </a:extLst>
              </p14:cNvPr>
              <p14:cNvContentPartPr/>
              <p14:nvPr/>
            </p14:nvContentPartPr>
            <p14:xfrm>
              <a:off x="8407932" y="874144"/>
              <a:ext cx="1246680" cy="44568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2A648EA8-DE4D-4F49-88A1-E139901216FD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398932" y="865144"/>
                <a:ext cx="1264320" cy="463320"/>
              </a:xfrm>
              <a:prstGeom prst="rect">
                <a:avLst/>
              </a:prstGeom>
            </p:spPr>
          </p:pic>
        </mc:Fallback>
      </mc:AlternateContent>
      <p:sp>
        <p:nvSpPr>
          <p:cNvPr id="112" name="Rectangle 111">
            <a:extLst>
              <a:ext uri="{FF2B5EF4-FFF2-40B4-BE49-F238E27FC236}">
                <a16:creationId xmlns:a16="http://schemas.microsoft.com/office/drawing/2014/main" id="{B17E2998-7698-4922-AE21-9B451002382D}"/>
              </a:ext>
            </a:extLst>
          </p:cNvPr>
          <p:cNvSpPr/>
          <p:nvPr/>
        </p:nvSpPr>
        <p:spPr>
          <a:xfrm>
            <a:off x="437412" y="5273230"/>
            <a:ext cx="75949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FF0000"/>
                </a:solidFill>
                <a:highlight>
                  <a:srgbClr val="FFFF00"/>
                </a:highlight>
              </a:rPr>
              <a:t>To get 2’s Complement -&gt; Calculate 1’s Complement and add 1</a:t>
            </a:r>
          </a:p>
        </p:txBody>
      </p:sp>
    </p:spTree>
    <p:extLst>
      <p:ext uri="{BB962C8B-B14F-4D97-AF65-F5344CB8AC3E}">
        <p14:creationId xmlns:p14="http://schemas.microsoft.com/office/powerpoint/2010/main" val="2453724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Two’s Complement</a:t>
            </a:r>
          </a:p>
        </p:txBody>
      </p:sp>
      <p:graphicFrame>
        <p:nvGraphicFramePr>
          <p:cNvPr id="57" name="Table 169">
            <a:extLst>
              <a:ext uri="{FF2B5EF4-FFF2-40B4-BE49-F238E27FC236}">
                <a16:creationId xmlns:a16="http://schemas.microsoft.com/office/drawing/2014/main" id="{BD32FBEF-8A11-408B-B81A-5E613B44DBEA}"/>
              </a:ext>
            </a:extLst>
          </p:cNvPr>
          <p:cNvGraphicFramePr>
            <a:graphicFrameLocks noGrp="1"/>
          </p:cNvGraphicFramePr>
          <p:nvPr/>
        </p:nvGraphicFramePr>
        <p:xfrm>
          <a:off x="437726" y="961584"/>
          <a:ext cx="2549054" cy="33375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74527">
                  <a:extLst>
                    <a:ext uri="{9D8B030D-6E8A-4147-A177-3AD203B41FA5}">
                      <a16:colId xmlns:a16="http://schemas.microsoft.com/office/drawing/2014/main" val="1277926066"/>
                    </a:ext>
                  </a:extLst>
                </a:gridCol>
                <a:gridCol w="1274527">
                  <a:extLst>
                    <a:ext uri="{9D8B030D-6E8A-4147-A177-3AD203B41FA5}">
                      <a16:colId xmlns:a16="http://schemas.microsoft.com/office/drawing/2014/main" val="38316736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+</a:t>
                      </a:r>
                      <a:r>
                        <a:rPr lang="en-IN" dirty="0" err="1">
                          <a:solidFill>
                            <a:srgbClr val="262932"/>
                          </a:solidFill>
                        </a:rPr>
                        <a:t>ve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25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930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11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8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4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88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426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25393"/>
                  </a:ext>
                </a:extLst>
              </a:tr>
            </a:tbl>
          </a:graphicData>
        </a:graphic>
      </p:graphicFrame>
      <p:graphicFrame>
        <p:nvGraphicFramePr>
          <p:cNvPr id="71" name="Table 169">
            <a:extLst>
              <a:ext uri="{FF2B5EF4-FFF2-40B4-BE49-F238E27FC236}">
                <a16:creationId xmlns:a16="http://schemas.microsoft.com/office/drawing/2014/main" id="{7B300C28-9DA3-407C-98AC-63E685786C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6913246"/>
              </p:ext>
            </p:extLst>
          </p:nvPr>
        </p:nvGraphicFramePr>
        <p:xfrm>
          <a:off x="3233738" y="961584"/>
          <a:ext cx="2852143" cy="37084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57193">
                  <a:extLst>
                    <a:ext uri="{9D8B030D-6E8A-4147-A177-3AD203B41FA5}">
                      <a16:colId xmlns:a16="http://schemas.microsoft.com/office/drawing/2014/main" val="1277926066"/>
                    </a:ext>
                  </a:extLst>
                </a:gridCol>
                <a:gridCol w="1694950">
                  <a:extLst>
                    <a:ext uri="{9D8B030D-6E8A-4147-A177-3AD203B41FA5}">
                      <a16:colId xmlns:a16="http://schemas.microsoft.com/office/drawing/2014/main" val="13613388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</a:t>
                      </a:r>
                      <a:r>
                        <a:rPr lang="en-IN" dirty="0" err="1">
                          <a:solidFill>
                            <a:srgbClr val="262932"/>
                          </a:solidFill>
                        </a:rPr>
                        <a:t>ve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25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930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11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8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4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88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426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253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633668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C393099E-9BFC-4049-B1AE-FDEBCA04AA92}"/>
                  </a:ext>
                </a:extLst>
              </p14:cNvPr>
              <p14:cNvContentPartPr/>
              <p14:nvPr/>
            </p14:nvContentPartPr>
            <p14:xfrm>
              <a:off x="7844892" y="280144"/>
              <a:ext cx="927360" cy="36468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C393099E-9BFC-4049-B1AE-FDEBCA04AA9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35892" y="271144"/>
                <a:ext cx="94500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0AB91D4F-209C-4D40-B496-E325DC9A9504}"/>
                  </a:ext>
                </a:extLst>
              </p14:cNvPr>
              <p14:cNvContentPartPr/>
              <p14:nvPr/>
            </p14:nvContentPartPr>
            <p14:xfrm>
              <a:off x="7515852" y="374824"/>
              <a:ext cx="195120" cy="27828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0AB91D4F-209C-4D40-B496-E325DC9A950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06852" y="365824"/>
                <a:ext cx="21276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EAF40CCC-8DB7-4DBE-A941-06177B3847AC}"/>
                  </a:ext>
                </a:extLst>
              </p14:cNvPr>
              <p14:cNvContentPartPr/>
              <p14:nvPr/>
            </p14:nvContentPartPr>
            <p14:xfrm>
              <a:off x="7154412" y="394624"/>
              <a:ext cx="215280" cy="20628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EAF40CCC-8DB7-4DBE-A941-06177B3847A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45412" y="385717"/>
                <a:ext cx="232920" cy="2237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4092F969-5386-4589-BAF5-6A33B95366ED}"/>
                  </a:ext>
                </a:extLst>
              </p14:cNvPr>
              <p14:cNvContentPartPr/>
              <p14:nvPr/>
            </p14:nvContentPartPr>
            <p14:xfrm>
              <a:off x="8158452" y="981064"/>
              <a:ext cx="43200" cy="1670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4092F969-5386-4589-BAF5-6A33B95366E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49452" y="972064"/>
                <a:ext cx="6084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6AD8EEF0-BE13-40D0-B138-C5B25E01DFFC}"/>
                  </a:ext>
                </a:extLst>
              </p14:cNvPr>
              <p14:cNvContentPartPr/>
              <p14:nvPr/>
            </p14:nvContentPartPr>
            <p14:xfrm>
              <a:off x="7265292" y="1306144"/>
              <a:ext cx="57600" cy="2084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6AD8EEF0-BE13-40D0-B138-C5B25E01DFF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256292" y="1297144"/>
                <a:ext cx="7524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EFF58619-24D5-4B7C-B8F4-C788811A0784}"/>
                  </a:ext>
                </a:extLst>
              </p14:cNvPr>
              <p14:cNvContentPartPr/>
              <p14:nvPr/>
            </p14:nvContentPartPr>
            <p14:xfrm>
              <a:off x="7469052" y="1333144"/>
              <a:ext cx="170640" cy="10692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EFF58619-24D5-4B7C-B8F4-C788811A078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0052" y="1324144"/>
                <a:ext cx="18828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34858AA1-A4C5-4069-A0EE-A2C785707A1D}"/>
                  </a:ext>
                </a:extLst>
              </p14:cNvPr>
              <p14:cNvContentPartPr/>
              <p14:nvPr/>
            </p14:nvContentPartPr>
            <p14:xfrm>
              <a:off x="7928412" y="1254304"/>
              <a:ext cx="46800" cy="19944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34858AA1-A4C5-4069-A0EE-A2C785707A1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19412" y="1245304"/>
                <a:ext cx="6444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33515693-E3D4-4F31-9931-A63C3179E5CB}"/>
                  </a:ext>
                </a:extLst>
              </p14:cNvPr>
              <p14:cNvContentPartPr/>
              <p14:nvPr/>
            </p14:nvContentPartPr>
            <p14:xfrm>
              <a:off x="8118492" y="1257904"/>
              <a:ext cx="41760" cy="20844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33515693-E3D4-4F31-9931-A63C3179E5C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09492" y="1248904"/>
                <a:ext cx="5940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2D14231E-4689-48A5-91F8-8AF3C5DC3202}"/>
                  </a:ext>
                </a:extLst>
              </p14:cNvPr>
              <p14:cNvContentPartPr/>
              <p14:nvPr/>
            </p14:nvContentPartPr>
            <p14:xfrm>
              <a:off x="7056492" y="1574704"/>
              <a:ext cx="1484640" cy="8892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2D14231E-4689-48A5-91F8-8AF3C5DC320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047494" y="1565704"/>
                <a:ext cx="1502276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46EF0E5F-0806-436F-AFBD-EBFEBAB4189A}"/>
                  </a:ext>
                </a:extLst>
              </p14:cNvPr>
              <p14:cNvContentPartPr/>
              <p14:nvPr/>
            </p14:nvContentPartPr>
            <p14:xfrm>
              <a:off x="8177892" y="1744984"/>
              <a:ext cx="184320" cy="16848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46EF0E5F-0806-436F-AFBD-EBFEBAB4189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68892" y="1735984"/>
                <a:ext cx="20196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0349D5C4-0D21-4B5D-BC48-B926D17FAA52}"/>
                  </a:ext>
                </a:extLst>
              </p14:cNvPr>
              <p14:cNvContentPartPr/>
              <p14:nvPr/>
            </p14:nvContentPartPr>
            <p14:xfrm>
              <a:off x="7856052" y="1876384"/>
              <a:ext cx="135000" cy="10188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0349D5C4-0D21-4B5D-BC48-B926D17FAA52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847052" y="1867384"/>
                <a:ext cx="15264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DDF874E4-6F3B-42AC-9B48-B9195074FEBF}"/>
                  </a:ext>
                </a:extLst>
              </p14:cNvPr>
              <p14:cNvContentPartPr/>
              <p14:nvPr/>
            </p14:nvContentPartPr>
            <p14:xfrm>
              <a:off x="7469052" y="1791064"/>
              <a:ext cx="141120" cy="15804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DDF874E4-6F3B-42AC-9B48-B9195074FEBF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460052" y="1782064"/>
                <a:ext cx="15876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187416C5-2A26-4604-BCFC-2457DFE3949E}"/>
                  </a:ext>
                </a:extLst>
              </p14:cNvPr>
              <p14:cNvContentPartPr/>
              <p14:nvPr/>
            </p14:nvContentPartPr>
            <p14:xfrm>
              <a:off x="7162332" y="1782064"/>
              <a:ext cx="176760" cy="11628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187416C5-2A26-4604-BCFC-2457DFE3949E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153332" y="1773064"/>
                <a:ext cx="19440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67909590-6DEA-44D7-A97A-D4DD4819EEA0}"/>
                  </a:ext>
                </a:extLst>
              </p14:cNvPr>
              <p14:cNvContentPartPr/>
              <p14:nvPr/>
            </p14:nvContentPartPr>
            <p14:xfrm>
              <a:off x="7009332" y="2065744"/>
              <a:ext cx="1521360" cy="6516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67909590-6DEA-44D7-A97A-D4DD4819EEA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000332" y="2056744"/>
                <a:ext cx="153900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9954CDB7-6053-4FB9-8029-F643E09C0164}"/>
                  </a:ext>
                </a:extLst>
              </p14:cNvPr>
              <p14:cNvContentPartPr/>
              <p14:nvPr/>
            </p14:nvContentPartPr>
            <p14:xfrm>
              <a:off x="7288692" y="754624"/>
              <a:ext cx="697680" cy="42048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9954CDB7-6053-4FB9-8029-F643E09C0164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279692" y="745624"/>
                <a:ext cx="715320" cy="43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E1B573C1-C227-42CF-91F3-5F47079E0828}"/>
                  </a:ext>
                </a:extLst>
              </p14:cNvPr>
              <p14:cNvContentPartPr/>
              <p14:nvPr/>
            </p14:nvContentPartPr>
            <p14:xfrm>
              <a:off x="8583252" y="1778464"/>
              <a:ext cx="403920" cy="12600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E1B573C1-C227-42CF-91F3-5F47079E0828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574252" y="1769464"/>
                <a:ext cx="42156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BCF9AA1C-3E89-4A5C-842F-A18331A69A81}"/>
                  </a:ext>
                </a:extLst>
              </p14:cNvPr>
              <p14:cNvContentPartPr/>
              <p14:nvPr/>
            </p14:nvContentPartPr>
            <p14:xfrm>
              <a:off x="9160332" y="1699984"/>
              <a:ext cx="825120" cy="17388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BCF9AA1C-3E89-4A5C-842F-A18331A69A8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151332" y="1690984"/>
                <a:ext cx="84276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06711676-2218-4F23-A1B4-BDAA1057CA7C}"/>
                  </a:ext>
                </a:extLst>
              </p14:cNvPr>
              <p14:cNvContentPartPr/>
              <p14:nvPr/>
            </p14:nvContentPartPr>
            <p14:xfrm>
              <a:off x="7067652" y="2498104"/>
              <a:ext cx="360" cy="36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06711676-2218-4F23-A1B4-BDAA1057CA7C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58652" y="248910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F5852DC7-E5F5-472B-9EAF-98091B3723C5}"/>
                  </a:ext>
                </a:extLst>
              </p14:cNvPr>
              <p14:cNvContentPartPr/>
              <p14:nvPr/>
            </p14:nvContentPartPr>
            <p14:xfrm>
              <a:off x="7468692" y="3301264"/>
              <a:ext cx="22680" cy="16272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F5852DC7-E5F5-472B-9EAF-98091B3723C5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459692" y="3292264"/>
                <a:ext cx="4032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987D6957-043A-4F2C-B27E-662A2D47C9CA}"/>
                  </a:ext>
                </a:extLst>
              </p14:cNvPr>
              <p14:cNvContentPartPr/>
              <p14:nvPr/>
            </p14:nvContentPartPr>
            <p14:xfrm>
              <a:off x="7691892" y="3294784"/>
              <a:ext cx="74520" cy="16092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987D6957-043A-4F2C-B27E-662A2D47C9CA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682892" y="3285784"/>
                <a:ext cx="92160" cy="17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7F6778E7-E7B8-490D-BDCE-F807C27D3E23}"/>
                  </a:ext>
                </a:extLst>
              </p14:cNvPr>
              <p14:cNvContentPartPr/>
              <p14:nvPr/>
            </p14:nvContentPartPr>
            <p14:xfrm>
              <a:off x="7922292" y="3277504"/>
              <a:ext cx="181080" cy="14400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7F6778E7-E7B8-490D-BDCE-F807C27D3E23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913292" y="3268504"/>
                <a:ext cx="198720" cy="1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CEB15AC1-3ECD-41F9-87A6-7AAB06E4A28F}"/>
                  </a:ext>
                </a:extLst>
              </p14:cNvPr>
              <p14:cNvContentPartPr/>
              <p14:nvPr/>
            </p14:nvContentPartPr>
            <p14:xfrm>
              <a:off x="8259612" y="3276424"/>
              <a:ext cx="48600" cy="20304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CEB15AC1-3ECD-41F9-87A6-7AAB06E4A28F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250612" y="3267424"/>
                <a:ext cx="6624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4B8A956F-E2BB-4036-A1D6-45DB9CFF4D48}"/>
                  </a:ext>
                </a:extLst>
              </p14:cNvPr>
              <p14:cNvContentPartPr/>
              <p14:nvPr/>
            </p14:nvContentPartPr>
            <p14:xfrm>
              <a:off x="7391292" y="3605824"/>
              <a:ext cx="1332360" cy="381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4B8A956F-E2BB-4036-A1D6-45DB9CFF4D4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382292" y="3596824"/>
                <a:ext cx="13500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97BBA9FF-64CB-43FD-A25A-98A6912206A4}"/>
                  </a:ext>
                </a:extLst>
              </p14:cNvPr>
              <p14:cNvContentPartPr/>
              <p14:nvPr/>
            </p14:nvContentPartPr>
            <p14:xfrm>
              <a:off x="7264212" y="2318104"/>
              <a:ext cx="1313640" cy="7887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97BBA9FF-64CB-43FD-A25A-98A6912206A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255212" y="2309104"/>
                <a:ext cx="1331280" cy="80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D76AC30A-FB41-456B-85C3-A34FEDA95CDB}"/>
                  </a:ext>
                </a:extLst>
              </p14:cNvPr>
              <p14:cNvContentPartPr/>
              <p14:nvPr/>
            </p14:nvContentPartPr>
            <p14:xfrm>
              <a:off x="7285092" y="4244824"/>
              <a:ext cx="1275120" cy="5472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D76AC30A-FB41-456B-85C3-A34FEDA95CDB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276092" y="4235824"/>
                <a:ext cx="129276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F9504CCE-CD91-41E1-A457-0F6EF253D609}"/>
                  </a:ext>
                </a:extLst>
              </p14:cNvPr>
              <p14:cNvContentPartPr/>
              <p14:nvPr/>
            </p14:nvContentPartPr>
            <p14:xfrm>
              <a:off x="7463292" y="3760984"/>
              <a:ext cx="535680" cy="24012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F9504CCE-CD91-41E1-A457-0F6EF253D609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454292" y="3751984"/>
                <a:ext cx="55332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327766D8-2F97-4522-8F89-E0A739BE254D}"/>
                  </a:ext>
                </a:extLst>
              </p14:cNvPr>
              <p14:cNvContentPartPr/>
              <p14:nvPr/>
            </p14:nvContentPartPr>
            <p14:xfrm>
              <a:off x="9209652" y="3756664"/>
              <a:ext cx="330480" cy="225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327766D8-2F97-4522-8F89-E0A739BE254D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200652" y="3747664"/>
                <a:ext cx="34812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E296151B-52C8-42BF-88DE-98FDBB92DC4C}"/>
                  </a:ext>
                </a:extLst>
              </p14:cNvPr>
              <p14:cNvContentPartPr/>
              <p14:nvPr/>
            </p14:nvContentPartPr>
            <p14:xfrm>
              <a:off x="8145132" y="3731464"/>
              <a:ext cx="784800" cy="29232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E296151B-52C8-42BF-88DE-98FDBB92DC4C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136132" y="3722464"/>
                <a:ext cx="802440" cy="30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2C092C18-94E0-45F0-A051-CB8DFB0A2F48}"/>
                  </a:ext>
                </a:extLst>
              </p14:cNvPr>
              <p14:cNvContentPartPr/>
              <p14:nvPr/>
            </p14:nvContentPartPr>
            <p14:xfrm>
              <a:off x="6928332" y="4459024"/>
              <a:ext cx="774720" cy="44064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2C092C18-94E0-45F0-A051-CB8DFB0A2F48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919332" y="4450024"/>
                <a:ext cx="792360" cy="4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1C63B029-AA2D-4030-B1E9-1EE8DE7F608F}"/>
                  </a:ext>
                </a:extLst>
              </p14:cNvPr>
              <p14:cNvContentPartPr/>
              <p14:nvPr/>
            </p14:nvContentPartPr>
            <p14:xfrm>
              <a:off x="7956132" y="4524904"/>
              <a:ext cx="543960" cy="31284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1C63B029-AA2D-4030-B1E9-1EE8DE7F608F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947132" y="4515904"/>
                <a:ext cx="561600" cy="3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B80B9D2A-D5BA-4BBC-8354-43671CF47A39}"/>
                  </a:ext>
                </a:extLst>
              </p14:cNvPr>
              <p14:cNvContentPartPr/>
              <p14:nvPr/>
            </p14:nvContentPartPr>
            <p14:xfrm>
              <a:off x="8019132" y="5100904"/>
              <a:ext cx="225000" cy="15408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B80B9D2A-D5BA-4BBC-8354-43671CF47A39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010132" y="5091904"/>
                <a:ext cx="24264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71150317-5CC2-4A31-B215-C6CECF5CA83A}"/>
                  </a:ext>
                </a:extLst>
              </p14:cNvPr>
              <p14:cNvContentPartPr/>
              <p14:nvPr/>
            </p14:nvContentPartPr>
            <p14:xfrm>
              <a:off x="7372212" y="5109184"/>
              <a:ext cx="484920" cy="24228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71150317-5CC2-4A31-B215-C6CECF5CA83A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363212" y="5100184"/>
                <a:ext cx="50256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3AE2DD46-6F2C-4AEF-BB12-C00CD46E749D}"/>
                  </a:ext>
                </a:extLst>
              </p14:cNvPr>
              <p14:cNvContentPartPr/>
              <p14:nvPr/>
            </p14:nvContentPartPr>
            <p14:xfrm>
              <a:off x="7267452" y="6294304"/>
              <a:ext cx="1494000" cy="291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3AE2DD46-6F2C-4AEF-BB12-C00CD46E749D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258452" y="6285304"/>
                <a:ext cx="151164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F2418203-33CE-4BA1-A3B6-251A76973C5F}"/>
                  </a:ext>
                </a:extLst>
              </p14:cNvPr>
              <p14:cNvContentPartPr/>
              <p14:nvPr/>
            </p14:nvContentPartPr>
            <p14:xfrm>
              <a:off x="7111212" y="5448664"/>
              <a:ext cx="1762560" cy="78192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F2418203-33CE-4BA1-A3B6-251A76973C5F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102212" y="5439664"/>
                <a:ext cx="1780200" cy="79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4394A625-6B14-4482-8D5A-3D09B3AF9C5D}"/>
                  </a:ext>
                </a:extLst>
              </p14:cNvPr>
              <p14:cNvContentPartPr/>
              <p14:nvPr/>
            </p14:nvContentPartPr>
            <p14:xfrm>
              <a:off x="9034692" y="5980024"/>
              <a:ext cx="336960" cy="13428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4394A625-6B14-4482-8D5A-3D09B3AF9C5D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9025692" y="5971024"/>
                <a:ext cx="354600" cy="15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CA325F50-0555-4465-8F1D-E01D68F8B1C2}"/>
                  </a:ext>
                </a:extLst>
              </p14:cNvPr>
              <p14:cNvContentPartPr/>
              <p14:nvPr/>
            </p14:nvContentPartPr>
            <p14:xfrm>
              <a:off x="9600972" y="5944024"/>
              <a:ext cx="442440" cy="18360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CA325F50-0555-4465-8F1D-E01D68F8B1C2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591972" y="5935024"/>
                <a:ext cx="460080" cy="201240"/>
              </a:xfrm>
              <a:prstGeom prst="rect">
                <a:avLst/>
              </a:prstGeom>
            </p:spPr>
          </p:pic>
        </mc:Fallback>
      </mc:AlternateContent>
      <p:sp>
        <p:nvSpPr>
          <p:cNvPr id="126" name="TextBox 125">
            <a:extLst>
              <a:ext uri="{FF2B5EF4-FFF2-40B4-BE49-F238E27FC236}">
                <a16:creationId xmlns:a16="http://schemas.microsoft.com/office/drawing/2014/main" id="{C0478013-E05F-4C32-9AA2-B5EE446020A6}"/>
              </a:ext>
            </a:extLst>
          </p:cNvPr>
          <p:cNvSpPr txBox="1"/>
          <p:nvPr/>
        </p:nvSpPr>
        <p:spPr>
          <a:xfrm>
            <a:off x="316872" y="5130100"/>
            <a:ext cx="5108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  <a:highlight>
                  <a:srgbClr val="FFFF00"/>
                </a:highlight>
              </a:rPr>
              <a:t>This representation, works fine for us and we will use this to store negative numbers.</a:t>
            </a:r>
          </a:p>
        </p:txBody>
      </p:sp>
    </p:spTree>
    <p:extLst>
      <p:ext uri="{BB962C8B-B14F-4D97-AF65-F5344CB8AC3E}">
        <p14:creationId xmlns:p14="http://schemas.microsoft.com/office/powerpoint/2010/main" val="3736948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12521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Two’s Complement</a:t>
            </a:r>
          </a:p>
        </p:txBody>
      </p:sp>
      <p:graphicFrame>
        <p:nvGraphicFramePr>
          <p:cNvPr id="57" name="Table 169">
            <a:extLst>
              <a:ext uri="{FF2B5EF4-FFF2-40B4-BE49-F238E27FC236}">
                <a16:creationId xmlns:a16="http://schemas.microsoft.com/office/drawing/2014/main" id="{BD32FBEF-8A11-408B-B81A-5E613B44DBEA}"/>
              </a:ext>
            </a:extLst>
          </p:cNvPr>
          <p:cNvGraphicFramePr>
            <a:graphicFrameLocks noGrp="1"/>
          </p:cNvGraphicFramePr>
          <p:nvPr/>
        </p:nvGraphicFramePr>
        <p:xfrm>
          <a:off x="437726" y="961584"/>
          <a:ext cx="2549054" cy="33375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74527">
                  <a:extLst>
                    <a:ext uri="{9D8B030D-6E8A-4147-A177-3AD203B41FA5}">
                      <a16:colId xmlns:a16="http://schemas.microsoft.com/office/drawing/2014/main" val="1277926066"/>
                    </a:ext>
                  </a:extLst>
                </a:gridCol>
                <a:gridCol w="1274527">
                  <a:extLst>
                    <a:ext uri="{9D8B030D-6E8A-4147-A177-3AD203B41FA5}">
                      <a16:colId xmlns:a16="http://schemas.microsoft.com/office/drawing/2014/main" val="38316736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+</a:t>
                      </a:r>
                      <a:r>
                        <a:rPr lang="en-IN" dirty="0" err="1">
                          <a:solidFill>
                            <a:srgbClr val="262932"/>
                          </a:solidFill>
                        </a:rPr>
                        <a:t>ve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25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930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11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8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4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88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426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25393"/>
                  </a:ext>
                </a:extLst>
              </a:tr>
            </a:tbl>
          </a:graphicData>
        </a:graphic>
      </p:graphicFrame>
      <p:graphicFrame>
        <p:nvGraphicFramePr>
          <p:cNvPr id="71" name="Table 169">
            <a:extLst>
              <a:ext uri="{FF2B5EF4-FFF2-40B4-BE49-F238E27FC236}">
                <a16:creationId xmlns:a16="http://schemas.microsoft.com/office/drawing/2014/main" id="{7B300C28-9DA3-407C-98AC-63E685786C5A}"/>
              </a:ext>
            </a:extLst>
          </p:cNvPr>
          <p:cNvGraphicFramePr>
            <a:graphicFrameLocks noGrp="1"/>
          </p:cNvGraphicFramePr>
          <p:nvPr/>
        </p:nvGraphicFramePr>
        <p:xfrm>
          <a:off x="3233738" y="961584"/>
          <a:ext cx="2852143" cy="37084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157193">
                  <a:extLst>
                    <a:ext uri="{9D8B030D-6E8A-4147-A177-3AD203B41FA5}">
                      <a16:colId xmlns:a16="http://schemas.microsoft.com/office/drawing/2014/main" val="1277926066"/>
                    </a:ext>
                  </a:extLst>
                </a:gridCol>
                <a:gridCol w="1694950">
                  <a:extLst>
                    <a:ext uri="{9D8B030D-6E8A-4147-A177-3AD203B41FA5}">
                      <a16:colId xmlns:a16="http://schemas.microsoft.com/office/drawing/2014/main" val="13613388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</a:t>
                      </a:r>
                      <a:r>
                        <a:rPr lang="en-IN" dirty="0" err="1">
                          <a:solidFill>
                            <a:srgbClr val="262932"/>
                          </a:solidFill>
                        </a:rPr>
                        <a:t>ve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25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930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11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8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4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88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426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253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63366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74A9847-3671-4DA5-B906-46A38DCA6811}"/>
              </a:ext>
            </a:extLst>
          </p:cNvPr>
          <p:cNvSpPr txBox="1"/>
          <p:nvPr/>
        </p:nvSpPr>
        <p:spPr>
          <a:xfrm>
            <a:off x="6106121" y="961584"/>
            <a:ext cx="49069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  <a:highlight>
                  <a:srgbClr val="FFFF00"/>
                </a:highlight>
              </a:rPr>
              <a:t>Trick to find 2’s complement: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Start looking at the binary representation of the positive number from right side.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Till the first 1 is found, write as it 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Write the first one also.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Flip all the bits to the left of first 1.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74A1EE0-758B-4333-B501-D05A1A6F9841}"/>
                  </a:ext>
                </a:extLst>
              </p14:cNvPr>
              <p14:cNvContentPartPr/>
              <p14:nvPr/>
            </p14:nvContentPartPr>
            <p14:xfrm>
              <a:off x="1127652" y="5176611"/>
              <a:ext cx="327240" cy="1303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74A1EE0-758B-4333-B501-D05A1A6F984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8652" y="5167611"/>
                <a:ext cx="344880" cy="1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CE8048A4-67F0-4931-A90C-18C796A2945E}"/>
                  </a:ext>
                </a:extLst>
              </p14:cNvPr>
              <p14:cNvContentPartPr/>
              <p14:nvPr/>
            </p14:nvContentPartPr>
            <p14:xfrm>
              <a:off x="779172" y="5100291"/>
              <a:ext cx="235800" cy="18324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CE8048A4-67F0-4931-A90C-18C796A2945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0172" y="5091291"/>
                <a:ext cx="25344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A8A6D186-16D7-4FE7-9AA5-A68A3CFA0DB2}"/>
                  </a:ext>
                </a:extLst>
              </p14:cNvPr>
              <p14:cNvContentPartPr/>
              <p14:nvPr/>
            </p14:nvContentPartPr>
            <p14:xfrm>
              <a:off x="351492" y="5590971"/>
              <a:ext cx="575280" cy="18396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A8A6D186-16D7-4FE7-9AA5-A68A3CFA0DB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2492" y="5581971"/>
                <a:ext cx="59292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75BD1CB1-0ABA-4E85-AA76-DE4DE3D997EF}"/>
                  </a:ext>
                </a:extLst>
              </p14:cNvPr>
              <p14:cNvContentPartPr/>
              <p14:nvPr/>
            </p14:nvContentPartPr>
            <p14:xfrm>
              <a:off x="1043052" y="5707971"/>
              <a:ext cx="488160" cy="12384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75BD1CB1-0ABA-4E85-AA76-DE4DE3D997E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33992" y="5698892"/>
                <a:ext cx="505918" cy="1416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694E2BB3-3BA2-45BD-8B9F-BFE42295B401}"/>
                  </a:ext>
                </a:extLst>
              </p14:cNvPr>
              <p14:cNvContentPartPr/>
              <p14:nvPr/>
            </p14:nvContentPartPr>
            <p14:xfrm>
              <a:off x="1642092" y="5093451"/>
              <a:ext cx="786600" cy="24984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694E2BB3-3BA2-45BD-8B9F-BFE42295B40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33092" y="5084451"/>
                <a:ext cx="80424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D9CBB265-CA62-432C-9CA5-AD17AB269214}"/>
                  </a:ext>
                </a:extLst>
              </p14:cNvPr>
              <p14:cNvContentPartPr/>
              <p14:nvPr/>
            </p14:nvContentPartPr>
            <p14:xfrm>
              <a:off x="2462172" y="5710131"/>
              <a:ext cx="250920" cy="16272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D9CBB265-CA62-432C-9CA5-AD17AB26921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53172" y="5701131"/>
                <a:ext cx="26856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78E142F1-BF39-41A3-A643-4A6DB164304A}"/>
                  </a:ext>
                </a:extLst>
              </p14:cNvPr>
              <p14:cNvContentPartPr/>
              <p14:nvPr/>
            </p14:nvContentPartPr>
            <p14:xfrm>
              <a:off x="2128812" y="5762331"/>
              <a:ext cx="29160" cy="17028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78E142F1-BF39-41A3-A643-4A6DB164304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119812" y="5753331"/>
                <a:ext cx="4680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E3F3ED79-E0F5-4FF1-AB6C-86E81B03436B}"/>
                  </a:ext>
                </a:extLst>
              </p14:cNvPr>
              <p14:cNvContentPartPr/>
              <p14:nvPr/>
            </p14:nvContentPartPr>
            <p14:xfrm>
              <a:off x="1630932" y="5700771"/>
              <a:ext cx="317520" cy="24408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E3F3ED79-E0F5-4FF1-AB6C-86E81B03436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621932" y="5691771"/>
                <a:ext cx="33516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415A557E-FBB9-4C36-AC18-3CC93DAEEB85}"/>
                  </a:ext>
                </a:extLst>
              </p14:cNvPr>
              <p14:cNvContentPartPr/>
              <p14:nvPr/>
            </p14:nvContentPartPr>
            <p14:xfrm>
              <a:off x="3347772" y="4949451"/>
              <a:ext cx="148680" cy="169056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415A557E-FBB9-4C36-AC18-3CC93DAEEB8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38772" y="4940451"/>
                <a:ext cx="166320" cy="170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A3FCE1D2-6B8D-4CE2-929B-EC73B38AED14}"/>
                  </a:ext>
                </a:extLst>
              </p14:cNvPr>
              <p14:cNvContentPartPr/>
              <p14:nvPr/>
            </p14:nvContentPartPr>
            <p14:xfrm>
              <a:off x="9169332" y="5249691"/>
              <a:ext cx="27000" cy="279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A3FCE1D2-6B8D-4CE2-929B-EC73B38AED1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160332" y="5240691"/>
                <a:ext cx="44640" cy="2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725488F5-136E-4227-B322-AD25611602D8}"/>
                  </a:ext>
                </a:extLst>
              </p14:cNvPr>
              <p14:cNvContentPartPr/>
              <p14:nvPr/>
            </p14:nvContentPartPr>
            <p14:xfrm>
              <a:off x="5130132" y="6541731"/>
              <a:ext cx="811440" cy="21348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725488F5-136E-4227-B322-AD25611602D8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121132" y="6532731"/>
                <a:ext cx="82908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FD9FB643-60C0-4EE1-8B23-01CC2CEBBE4C}"/>
                  </a:ext>
                </a:extLst>
              </p14:cNvPr>
              <p14:cNvContentPartPr/>
              <p14:nvPr/>
            </p14:nvContentPartPr>
            <p14:xfrm>
              <a:off x="6497412" y="6521211"/>
              <a:ext cx="775080" cy="26712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FD9FB643-60C0-4EE1-8B23-01CC2CEBBE4C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488412" y="6512211"/>
                <a:ext cx="79272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FB81F840-451C-499F-B49B-6B2E0E260E7A}"/>
                  </a:ext>
                </a:extLst>
              </p14:cNvPr>
              <p14:cNvContentPartPr/>
              <p14:nvPr/>
            </p14:nvContentPartPr>
            <p14:xfrm>
              <a:off x="6205452" y="6532371"/>
              <a:ext cx="68760" cy="291960"/>
            </p14:xfrm>
          </p:contentPart>
        </mc:Choice>
        <mc:Fallback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FB81F840-451C-499F-B49B-6B2E0E260E7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196452" y="6523371"/>
                <a:ext cx="8640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FE64CAE0-656B-45A0-A1C2-AD854119C3F1}"/>
                  </a:ext>
                </a:extLst>
              </p14:cNvPr>
              <p14:cNvContentPartPr/>
              <p14:nvPr/>
            </p14:nvContentPartPr>
            <p14:xfrm>
              <a:off x="4013052" y="4744611"/>
              <a:ext cx="4957920" cy="164412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FE64CAE0-656B-45A0-A1C2-AD854119C3F1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04052" y="4735611"/>
                <a:ext cx="4975560" cy="166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1415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Bitwise AND (&amp;)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A77C4D8-8992-473D-842C-F280FD0227FF}"/>
                  </a:ext>
                </a:extLst>
              </p14:cNvPr>
              <p14:cNvContentPartPr/>
              <p14:nvPr/>
            </p14:nvContentPartPr>
            <p14:xfrm>
              <a:off x="4501572" y="577971"/>
              <a:ext cx="219960" cy="90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A77C4D8-8992-473D-842C-F280FD0227F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92572" y="568971"/>
                <a:ext cx="23760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F76292F-BD25-4364-99B2-495940AA8B6B}"/>
                  </a:ext>
                </a:extLst>
              </p14:cNvPr>
              <p14:cNvContentPartPr/>
              <p14:nvPr/>
            </p14:nvContentPartPr>
            <p14:xfrm>
              <a:off x="7455372" y="351891"/>
              <a:ext cx="916560" cy="3013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5F76292F-BD25-4364-99B2-495940AA8B6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46372" y="342891"/>
                <a:ext cx="934200" cy="31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3D32FE43-DAEE-4AC9-9F73-D8AD32F1A077}"/>
                  </a:ext>
                </a:extLst>
              </p14:cNvPr>
              <p14:cNvContentPartPr/>
              <p14:nvPr/>
            </p14:nvContentPartPr>
            <p14:xfrm>
              <a:off x="8821932" y="356931"/>
              <a:ext cx="1068840" cy="2422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3D32FE43-DAEE-4AC9-9F73-D8AD32F1A07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12932" y="347931"/>
                <a:ext cx="108648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97B34342-9B73-4D47-91AC-99823189F6A2}"/>
                  </a:ext>
                </a:extLst>
              </p14:cNvPr>
              <p14:cNvContentPartPr/>
              <p14:nvPr/>
            </p14:nvContentPartPr>
            <p14:xfrm>
              <a:off x="4954092" y="418491"/>
              <a:ext cx="2107080" cy="92880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97B34342-9B73-4D47-91AC-99823189F6A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45092" y="409491"/>
                <a:ext cx="2124720" cy="9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25C5881B-4902-449D-8590-5B4AA9474E53}"/>
                  </a:ext>
                </a:extLst>
              </p14:cNvPr>
              <p14:cNvContentPartPr/>
              <p14:nvPr/>
            </p14:nvContentPartPr>
            <p14:xfrm>
              <a:off x="706812" y="1142451"/>
              <a:ext cx="1519200" cy="29772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25C5881B-4902-449D-8590-5B4AA9474E5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7812" y="1133451"/>
                <a:ext cx="1536840" cy="3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F8F27447-B9E1-4F49-AA28-3499E8AEEA62}"/>
                  </a:ext>
                </a:extLst>
              </p14:cNvPr>
              <p14:cNvContentPartPr/>
              <p14:nvPr/>
            </p14:nvContentPartPr>
            <p14:xfrm>
              <a:off x="1339692" y="1991331"/>
              <a:ext cx="77760" cy="14652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F8F27447-B9E1-4F49-AA28-3499E8AEEA6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30692" y="1982331"/>
                <a:ext cx="9540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A1C78470-3424-4349-B06B-369A1B5B4154}"/>
                  </a:ext>
                </a:extLst>
              </p14:cNvPr>
              <p14:cNvContentPartPr/>
              <p14:nvPr/>
            </p14:nvContentPartPr>
            <p14:xfrm>
              <a:off x="1660812" y="1936251"/>
              <a:ext cx="303840" cy="17928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A1C78470-3424-4349-B06B-369A1B5B415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51812" y="1927251"/>
                <a:ext cx="32148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78A1F8CC-9083-420F-B791-1BB5338F3D52}"/>
                  </a:ext>
                </a:extLst>
              </p14:cNvPr>
              <p14:cNvContentPartPr/>
              <p14:nvPr/>
            </p14:nvContentPartPr>
            <p14:xfrm>
              <a:off x="298932" y="2433411"/>
              <a:ext cx="224280" cy="20880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78A1F8CC-9083-420F-B791-1BB5338F3D52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9932" y="2424411"/>
                <a:ext cx="24192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CD5B0223-5F04-4176-84F9-C9AD5CECFF6D}"/>
                  </a:ext>
                </a:extLst>
              </p14:cNvPr>
              <p14:cNvContentPartPr/>
              <p14:nvPr/>
            </p14:nvContentPartPr>
            <p14:xfrm>
              <a:off x="616452" y="1979811"/>
              <a:ext cx="389880" cy="15804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CD5B0223-5F04-4176-84F9-C9AD5CECFF6D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07452" y="1970811"/>
                <a:ext cx="40752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CB3147DC-F429-49CC-9ED8-DFC9414C73CF}"/>
                  </a:ext>
                </a:extLst>
              </p14:cNvPr>
              <p14:cNvContentPartPr/>
              <p14:nvPr/>
            </p14:nvContentPartPr>
            <p14:xfrm>
              <a:off x="704652" y="2496771"/>
              <a:ext cx="32400" cy="21564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CB3147DC-F429-49CC-9ED8-DFC9414C73CF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95652" y="2487771"/>
                <a:ext cx="5004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384EC99C-FC0F-42E6-880D-F1A4E2B79750}"/>
                  </a:ext>
                </a:extLst>
              </p14:cNvPr>
              <p14:cNvContentPartPr/>
              <p14:nvPr/>
            </p14:nvContentPartPr>
            <p14:xfrm>
              <a:off x="1275252" y="2496771"/>
              <a:ext cx="241200" cy="13716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384EC99C-FC0F-42E6-880D-F1A4E2B79750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66252" y="2487771"/>
                <a:ext cx="25884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0FD00A43-AF7E-4DB2-B645-9C1FB245A383}"/>
                  </a:ext>
                </a:extLst>
              </p14:cNvPr>
              <p14:cNvContentPartPr/>
              <p14:nvPr/>
            </p14:nvContentPartPr>
            <p14:xfrm>
              <a:off x="1807332" y="2443851"/>
              <a:ext cx="33120" cy="2631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0FD00A43-AF7E-4DB2-B645-9C1FB245A383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98332" y="2434851"/>
                <a:ext cx="5076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4601C3E5-3979-43A1-9F94-302C7B1E869F}"/>
                  </a:ext>
                </a:extLst>
              </p14:cNvPr>
              <p14:cNvContentPartPr/>
              <p14:nvPr/>
            </p14:nvContentPartPr>
            <p14:xfrm>
              <a:off x="552732" y="2871171"/>
              <a:ext cx="1783080" cy="849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4601C3E5-3979-43A1-9F94-302C7B1E869F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43732" y="2862171"/>
                <a:ext cx="180072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658A2953-3787-4A67-B0B2-664ECDCC62B2}"/>
                  </a:ext>
                </a:extLst>
              </p14:cNvPr>
              <p14:cNvContentPartPr/>
              <p14:nvPr/>
            </p14:nvContentPartPr>
            <p14:xfrm>
              <a:off x="756852" y="3042531"/>
              <a:ext cx="202320" cy="18180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658A2953-3787-4A67-B0B2-664ECDCC62B2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47852" y="3033531"/>
                <a:ext cx="21996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85D57A59-7CB4-48DC-8BDF-EC76E35D982C}"/>
                  </a:ext>
                </a:extLst>
              </p14:cNvPr>
              <p14:cNvContentPartPr/>
              <p14:nvPr/>
            </p14:nvContentPartPr>
            <p14:xfrm>
              <a:off x="1416012" y="3106251"/>
              <a:ext cx="211680" cy="1407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85D57A59-7CB4-48DC-8BDF-EC76E35D982C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407012" y="3097251"/>
                <a:ext cx="22932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26173F85-911F-48F1-84EE-4BC36FBA3A62}"/>
                  </a:ext>
                </a:extLst>
              </p14:cNvPr>
              <p14:cNvContentPartPr/>
              <p14:nvPr/>
            </p14:nvContentPartPr>
            <p14:xfrm>
              <a:off x="1869612" y="3072411"/>
              <a:ext cx="230040" cy="17208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26173F85-911F-48F1-84EE-4BC36FBA3A62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860612" y="3063411"/>
                <a:ext cx="247680" cy="1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F8B02E87-6836-4EC5-BA11-1E27CB6D7558}"/>
                  </a:ext>
                </a:extLst>
              </p14:cNvPr>
              <p14:cNvContentPartPr/>
              <p14:nvPr/>
            </p14:nvContentPartPr>
            <p14:xfrm>
              <a:off x="734532" y="3425931"/>
              <a:ext cx="1823040" cy="8892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F8B02E87-6836-4EC5-BA11-1E27CB6D755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25532" y="3416931"/>
                <a:ext cx="184068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1BB56D70-0835-44F0-8B1A-2767994C3108}"/>
                  </a:ext>
                </a:extLst>
              </p14:cNvPr>
              <p14:cNvContentPartPr/>
              <p14:nvPr/>
            </p14:nvContentPartPr>
            <p14:xfrm>
              <a:off x="2577012" y="2909331"/>
              <a:ext cx="903600" cy="15912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1BB56D70-0835-44F0-8B1A-2767994C310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568012" y="2900331"/>
                <a:ext cx="92124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1750D865-5AFD-4811-9B8B-144B9FF37ED4}"/>
                  </a:ext>
                </a:extLst>
              </p14:cNvPr>
              <p14:cNvContentPartPr/>
              <p14:nvPr/>
            </p14:nvContentPartPr>
            <p14:xfrm>
              <a:off x="673692" y="3947211"/>
              <a:ext cx="1231920" cy="33768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1750D865-5AFD-4811-9B8B-144B9FF37ED4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64692" y="3938211"/>
                <a:ext cx="1249560" cy="3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A6F9EB15-5490-458E-9BD2-54DB539A0CB8}"/>
                  </a:ext>
                </a:extLst>
              </p14:cNvPr>
              <p14:cNvContentPartPr/>
              <p14:nvPr/>
            </p14:nvContentPartPr>
            <p14:xfrm>
              <a:off x="775212" y="4603851"/>
              <a:ext cx="34200" cy="23148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A6F9EB15-5490-458E-9BD2-54DB539A0CB8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66212" y="4594851"/>
                <a:ext cx="51840" cy="24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FB90A21D-2F34-4DD8-ABC9-AC259DC9D013}"/>
                  </a:ext>
                </a:extLst>
              </p14:cNvPr>
              <p14:cNvContentPartPr/>
              <p14:nvPr/>
            </p14:nvContentPartPr>
            <p14:xfrm>
              <a:off x="1205052" y="4598451"/>
              <a:ext cx="249840" cy="20304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FB90A21D-2F34-4DD8-ABC9-AC259DC9D013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96052" y="4589451"/>
                <a:ext cx="26748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46807B9D-F347-4DDB-8F7A-766241B692BE}"/>
                  </a:ext>
                </a:extLst>
              </p14:cNvPr>
              <p14:cNvContentPartPr/>
              <p14:nvPr/>
            </p14:nvContentPartPr>
            <p14:xfrm>
              <a:off x="1821012" y="4565331"/>
              <a:ext cx="14040" cy="25488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46807B9D-F347-4DDB-8F7A-766241B692BE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812012" y="4556331"/>
                <a:ext cx="3168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2C34BEF-B43D-47D6-A626-4C8114D5B7F7}"/>
                  </a:ext>
                </a:extLst>
              </p14:cNvPr>
              <p14:cNvContentPartPr/>
              <p14:nvPr/>
            </p14:nvContentPartPr>
            <p14:xfrm>
              <a:off x="806892" y="5145291"/>
              <a:ext cx="48960" cy="25308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2C34BEF-B43D-47D6-A626-4C8114D5B7F7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97892" y="5136291"/>
                <a:ext cx="66600" cy="27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00F4F8A3-C8C1-4062-8959-03E80477E201}"/>
                  </a:ext>
                </a:extLst>
              </p14:cNvPr>
              <p14:cNvContentPartPr/>
              <p14:nvPr/>
            </p14:nvContentPartPr>
            <p14:xfrm>
              <a:off x="664332" y="5518251"/>
              <a:ext cx="1770480" cy="3852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00F4F8A3-C8C1-4062-8959-03E80477E201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55332" y="5509251"/>
                <a:ext cx="178812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8E5FEE78-CE09-4746-99F1-A841F908B0B9}"/>
                  </a:ext>
                </a:extLst>
              </p14:cNvPr>
              <p14:cNvContentPartPr/>
              <p14:nvPr/>
            </p14:nvContentPartPr>
            <p14:xfrm>
              <a:off x="1314492" y="5159691"/>
              <a:ext cx="557640" cy="19332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8E5FEE78-CE09-4746-99F1-A841F908B0B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305492" y="5150691"/>
                <a:ext cx="57528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339C7E7F-0B41-4798-A737-123A7FFF6B41}"/>
                  </a:ext>
                </a:extLst>
              </p14:cNvPr>
              <p14:cNvContentPartPr/>
              <p14:nvPr/>
            </p14:nvContentPartPr>
            <p14:xfrm>
              <a:off x="1856652" y="5804091"/>
              <a:ext cx="306720" cy="18864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339C7E7F-0B41-4798-A737-123A7FFF6B41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847652" y="5795091"/>
                <a:ext cx="32436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553757B5-C962-4A56-BA76-7996A129235A}"/>
                  </a:ext>
                </a:extLst>
              </p14:cNvPr>
              <p14:cNvContentPartPr/>
              <p14:nvPr/>
            </p14:nvContentPartPr>
            <p14:xfrm>
              <a:off x="1339332" y="5777451"/>
              <a:ext cx="263880" cy="17964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553757B5-C962-4A56-BA76-7996A129235A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330332" y="5768451"/>
                <a:ext cx="281520" cy="1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7A104F17-0761-44BD-B54F-FF6387820F35}"/>
                  </a:ext>
                </a:extLst>
              </p14:cNvPr>
              <p14:cNvContentPartPr/>
              <p14:nvPr/>
            </p14:nvContentPartPr>
            <p14:xfrm>
              <a:off x="1017852" y="5802651"/>
              <a:ext cx="61200" cy="20304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7A104F17-0761-44BD-B54F-FF6387820F35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08852" y="5793651"/>
                <a:ext cx="7884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C32B32E0-CAF6-4EC4-AF97-FCE0D41B5A52}"/>
                  </a:ext>
                </a:extLst>
              </p14:cNvPr>
              <p14:cNvContentPartPr/>
              <p14:nvPr/>
            </p14:nvContentPartPr>
            <p14:xfrm>
              <a:off x="591252" y="6125571"/>
              <a:ext cx="2114280" cy="7344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C32B32E0-CAF6-4EC4-AF97-FCE0D41B5A52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82252" y="6116571"/>
                <a:ext cx="2131920" cy="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D3130F1-6E49-44EA-9D5A-8EAED0D9375A}"/>
                  </a:ext>
                </a:extLst>
              </p14:cNvPr>
              <p14:cNvContentPartPr/>
              <p14:nvPr/>
            </p14:nvContentPartPr>
            <p14:xfrm>
              <a:off x="2839452" y="5787891"/>
              <a:ext cx="452880" cy="14904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D3130F1-6E49-44EA-9D5A-8EAED0D9375A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830452" y="5778891"/>
                <a:ext cx="47052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5EE1E71E-0D31-419B-9848-0A1521EAAF04}"/>
                  </a:ext>
                </a:extLst>
              </p14:cNvPr>
              <p14:cNvContentPartPr/>
              <p14:nvPr/>
            </p14:nvContentPartPr>
            <p14:xfrm>
              <a:off x="3562692" y="5662611"/>
              <a:ext cx="176400" cy="3531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5EE1E71E-0D31-419B-9848-0A1521EAAF04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553692" y="5653611"/>
                <a:ext cx="19404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B4C2C725-1080-4E77-BC57-147F210C7B05}"/>
                  </a:ext>
                </a:extLst>
              </p14:cNvPr>
              <p14:cNvContentPartPr/>
              <p14:nvPr/>
            </p14:nvContentPartPr>
            <p14:xfrm>
              <a:off x="7659132" y="2022651"/>
              <a:ext cx="370080" cy="13284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B4C2C725-1080-4E77-BC57-147F210C7B05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650132" y="2013651"/>
                <a:ext cx="38772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C77B3C95-9285-4BF9-8569-DF042DD931B9}"/>
                  </a:ext>
                </a:extLst>
              </p14:cNvPr>
              <p14:cNvContentPartPr/>
              <p14:nvPr/>
            </p14:nvContentPartPr>
            <p14:xfrm>
              <a:off x="6398412" y="1984131"/>
              <a:ext cx="1048320" cy="27144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C77B3C95-9285-4BF9-8569-DF042DD931B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389412" y="1975131"/>
                <a:ext cx="1065960" cy="28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86CA638A-FAD5-41E7-BDF2-23768BCDCD56}"/>
                  </a:ext>
                </a:extLst>
              </p14:cNvPr>
              <p14:cNvContentPartPr/>
              <p14:nvPr/>
            </p14:nvContentPartPr>
            <p14:xfrm>
              <a:off x="8788092" y="1725651"/>
              <a:ext cx="16200" cy="16740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86CA638A-FAD5-41E7-BDF2-23768BCDCD5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779092" y="1716651"/>
                <a:ext cx="33840" cy="18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215DD943-DE49-4E2A-818D-9344F920BCF9}"/>
                  </a:ext>
                </a:extLst>
              </p14:cNvPr>
              <p14:cNvContentPartPr/>
              <p14:nvPr/>
            </p14:nvContentPartPr>
            <p14:xfrm>
              <a:off x="8432052" y="1944891"/>
              <a:ext cx="780120" cy="24048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215DD943-DE49-4E2A-818D-9344F920BCF9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423052" y="1935891"/>
                <a:ext cx="79776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721270A1-6768-4BF3-A0FF-F082E85016FA}"/>
                  </a:ext>
                </a:extLst>
              </p14:cNvPr>
              <p14:cNvContentPartPr/>
              <p14:nvPr/>
            </p14:nvContentPartPr>
            <p14:xfrm>
              <a:off x="8431332" y="1735011"/>
              <a:ext cx="179640" cy="162000"/>
            </p14:xfrm>
          </p:contentPart>
        </mc:Choice>
        <mc:Fallback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721270A1-6768-4BF3-A0FF-F082E85016FA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422332" y="1726011"/>
                <a:ext cx="197280" cy="1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D883926C-2CA4-426D-AC21-ACAD1F1DB7EB}"/>
                  </a:ext>
                </a:extLst>
              </p14:cNvPr>
              <p14:cNvContentPartPr/>
              <p14:nvPr/>
            </p14:nvContentPartPr>
            <p14:xfrm>
              <a:off x="8430972" y="2526651"/>
              <a:ext cx="1162080" cy="9792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D883926C-2CA4-426D-AC21-ACAD1F1DB7EB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421972" y="2517651"/>
                <a:ext cx="1179720" cy="1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84643987-9C62-4805-BF04-4B9EF8305E04}"/>
                  </a:ext>
                </a:extLst>
              </p14:cNvPr>
              <p14:cNvContentPartPr/>
              <p14:nvPr/>
            </p14:nvContentPartPr>
            <p14:xfrm>
              <a:off x="8471652" y="2250531"/>
              <a:ext cx="669960" cy="21240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84643987-9C62-4805-BF04-4B9EF8305E04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462652" y="2241531"/>
                <a:ext cx="687600" cy="2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1989D268-2140-4A0A-9213-188246A5B12C}"/>
                  </a:ext>
                </a:extLst>
              </p14:cNvPr>
              <p14:cNvContentPartPr/>
              <p14:nvPr/>
            </p14:nvContentPartPr>
            <p14:xfrm>
              <a:off x="7491012" y="2984571"/>
              <a:ext cx="371520" cy="17784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1989D268-2140-4A0A-9213-188246A5B12C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482012" y="2975571"/>
                <a:ext cx="38916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D6D01736-CB99-4DA8-ACF3-E172800DF6BE}"/>
                  </a:ext>
                </a:extLst>
              </p14:cNvPr>
              <p14:cNvContentPartPr/>
              <p14:nvPr/>
            </p14:nvContentPartPr>
            <p14:xfrm>
              <a:off x="6521172" y="2957931"/>
              <a:ext cx="690120" cy="25560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D6D01736-CB99-4DA8-ACF3-E172800DF6BE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512172" y="2948931"/>
                <a:ext cx="70776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E18CD4D0-D707-406A-8D98-83B13330B3CC}"/>
                  </a:ext>
                </a:extLst>
              </p14:cNvPr>
              <p14:cNvContentPartPr/>
              <p14:nvPr/>
            </p14:nvContentPartPr>
            <p14:xfrm>
              <a:off x="8315412" y="3041091"/>
              <a:ext cx="1026360" cy="31860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E18CD4D0-D707-406A-8D98-83B13330B3CC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306412" y="3032091"/>
                <a:ext cx="1044000" cy="3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DA36EA13-CFBB-4730-AC10-E00C5C8ECCC3}"/>
                  </a:ext>
                </a:extLst>
              </p14:cNvPr>
              <p14:cNvContentPartPr/>
              <p14:nvPr/>
            </p14:nvContentPartPr>
            <p14:xfrm>
              <a:off x="8425212" y="2794491"/>
              <a:ext cx="637920" cy="1965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DA36EA13-CFBB-4730-AC10-E00C5C8ECCC3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416212" y="2785491"/>
                <a:ext cx="65556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FD07386C-FFB4-4D73-A6F1-FCE9FEBCB17C}"/>
                  </a:ext>
                </a:extLst>
              </p14:cNvPr>
              <p14:cNvContentPartPr/>
              <p14:nvPr/>
            </p14:nvContentPartPr>
            <p14:xfrm>
              <a:off x="8442492" y="3447891"/>
              <a:ext cx="1051200" cy="286560"/>
            </p14:xfrm>
          </p:contentPart>
        </mc:Choice>
        <mc:Fallback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FD07386C-FFB4-4D73-A6F1-FCE9FEBCB17C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433492" y="3438891"/>
                <a:ext cx="106884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E9A9FE39-7BDD-46FC-A269-8D17828B7F01}"/>
                  </a:ext>
                </a:extLst>
              </p14:cNvPr>
              <p14:cNvContentPartPr/>
              <p14:nvPr/>
            </p14:nvContentPartPr>
            <p14:xfrm>
              <a:off x="7713492" y="4379571"/>
              <a:ext cx="327240" cy="189360"/>
            </p14:xfrm>
          </p:contentPart>
        </mc:Choice>
        <mc:Fallback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E9A9FE39-7BDD-46FC-A269-8D17828B7F01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704492" y="4370571"/>
                <a:ext cx="34488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0D04BA19-EEBC-4DC3-AEE4-1049087ABB00}"/>
                  </a:ext>
                </a:extLst>
              </p14:cNvPr>
              <p14:cNvContentPartPr/>
              <p14:nvPr/>
            </p14:nvContentPartPr>
            <p14:xfrm>
              <a:off x="6492372" y="4353651"/>
              <a:ext cx="932760" cy="218520"/>
            </p14:xfrm>
          </p:contentPart>
        </mc:Choice>
        <mc:Fallback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0D04BA19-EEBC-4DC3-AEE4-1049087ABB00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483372" y="4344651"/>
                <a:ext cx="95040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D370B664-F161-4CB4-9725-3FAD49C8D6E0}"/>
                  </a:ext>
                </a:extLst>
              </p14:cNvPr>
              <p14:cNvContentPartPr/>
              <p14:nvPr/>
            </p14:nvContentPartPr>
            <p14:xfrm>
              <a:off x="8412252" y="4423491"/>
              <a:ext cx="222840" cy="129240"/>
            </p14:xfrm>
          </p:contentPart>
        </mc:Choice>
        <mc:Fallback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D370B664-F161-4CB4-9725-3FAD49C8D6E0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403252" y="4414491"/>
                <a:ext cx="24048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695828ED-1F56-47C2-92F0-49FCA0DC8801}"/>
                  </a:ext>
                </a:extLst>
              </p14:cNvPr>
              <p14:cNvContentPartPr/>
              <p14:nvPr/>
            </p14:nvContentPartPr>
            <p14:xfrm>
              <a:off x="6488772" y="4899051"/>
              <a:ext cx="2569680" cy="992520"/>
            </p14:xfrm>
          </p:contentPart>
        </mc:Choice>
        <mc:Fallback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695828ED-1F56-47C2-92F0-49FCA0DC8801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479772" y="4890051"/>
                <a:ext cx="2587320" cy="10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C58B2AD9-919B-4ABC-B64A-42CBD81037FD}"/>
                  </a:ext>
                </a:extLst>
              </p14:cNvPr>
              <p14:cNvContentPartPr/>
              <p14:nvPr/>
            </p14:nvContentPartPr>
            <p14:xfrm>
              <a:off x="6246132" y="5284251"/>
              <a:ext cx="3010320" cy="841680"/>
            </p14:xfrm>
          </p:contentPart>
        </mc:Choice>
        <mc:Fallback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C58B2AD9-919B-4ABC-B64A-42CBD81037FD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237132" y="5275251"/>
                <a:ext cx="3027960" cy="85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3790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12521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Bitwise OR (|)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E7425214-127E-4CD9-9F54-3672FAA29CCB}"/>
                  </a:ext>
                </a:extLst>
              </p14:cNvPr>
              <p14:cNvContentPartPr/>
              <p14:nvPr/>
            </p14:nvContentPartPr>
            <p14:xfrm>
              <a:off x="4156332" y="329931"/>
              <a:ext cx="2649960" cy="4086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E7425214-127E-4CD9-9F54-3672FAA29C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47332" y="320931"/>
                <a:ext cx="2667600" cy="42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65AB2953-B44D-496E-8E60-3C3116F1B019}"/>
                  </a:ext>
                </a:extLst>
              </p14:cNvPr>
              <p14:cNvContentPartPr/>
              <p14:nvPr/>
            </p14:nvContentPartPr>
            <p14:xfrm>
              <a:off x="7109052" y="368451"/>
              <a:ext cx="1242000" cy="6728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65AB2953-B44D-496E-8E60-3C3116F1B0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00052" y="359451"/>
                <a:ext cx="1259640" cy="69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59F3DD2B-ECD0-4CD5-A7A6-B367C9A4349D}"/>
                  </a:ext>
                </a:extLst>
              </p14:cNvPr>
              <p14:cNvContentPartPr/>
              <p14:nvPr/>
            </p14:nvContentPartPr>
            <p14:xfrm>
              <a:off x="8659932" y="345771"/>
              <a:ext cx="1458360" cy="64872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59F3DD2B-ECD0-4CD5-A7A6-B367C9A434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50932" y="336771"/>
                <a:ext cx="1476000" cy="66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00D786BF-2507-4799-8FA6-C4BC7904D943}"/>
                  </a:ext>
                </a:extLst>
              </p14:cNvPr>
              <p14:cNvContentPartPr/>
              <p14:nvPr/>
            </p14:nvContentPartPr>
            <p14:xfrm>
              <a:off x="10344012" y="335331"/>
              <a:ext cx="517320" cy="25560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00D786BF-2507-4799-8FA6-C4BC7904D94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335012" y="326331"/>
                <a:ext cx="53496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CC52CBBE-3B81-4698-B42D-B655F9481E55}"/>
                  </a:ext>
                </a:extLst>
              </p14:cNvPr>
              <p14:cNvContentPartPr/>
              <p14:nvPr/>
            </p14:nvContentPartPr>
            <p14:xfrm>
              <a:off x="522852" y="1011771"/>
              <a:ext cx="858240" cy="60228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CC52CBBE-3B81-4698-B42D-B655F9481E5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13852" y="1002771"/>
                <a:ext cx="875880" cy="61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548DC6E3-965A-4B1E-9BB0-85A0BDBE4BFA}"/>
                  </a:ext>
                </a:extLst>
              </p14:cNvPr>
              <p14:cNvContentPartPr/>
              <p14:nvPr/>
            </p14:nvContentPartPr>
            <p14:xfrm>
              <a:off x="1835412" y="1794771"/>
              <a:ext cx="246600" cy="10836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548DC6E3-965A-4B1E-9BB0-85A0BDBE4BFA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26412" y="1785771"/>
                <a:ext cx="26424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AA11DE94-307B-4221-8992-4487AB492C19}"/>
                  </a:ext>
                </a:extLst>
              </p14:cNvPr>
              <p14:cNvContentPartPr/>
              <p14:nvPr/>
            </p14:nvContentPartPr>
            <p14:xfrm>
              <a:off x="2333292" y="1750131"/>
              <a:ext cx="55080" cy="20376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AA11DE94-307B-4221-8992-4487AB492C1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24292" y="1741131"/>
                <a:ext cx="7272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E9530429-C158-4CB3-A58E-B934475E98E0}"/>
                  </a:ext>
                </a:extLst>
              </p14:cNvPr>
              <p14:cNvContentPartPr/>
              <p14:nvPr/>
            </p14:nvContentPartPr>
            <p14:xfrm>
              <a:off x="2543532" y="1760571"/>
              <a:ext cx="301320" cy="12744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E9530429-C158-4CB3-A58E-B934475E98E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34532" y="1751571"/>
                <a:ext cx="318960" cy="1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D4D819AD-67D3-42B4-A3FB-0388E9E8E102}"/>
                  </a:ext>
                </a:extLst>
              </p14:cNvPr>
              <p14:cNvContentPartPr/>
              <p14:nvPr/>
            </p14:nvContentPartPr>
            <p14:xfrm>
              <a:off x="1971492" y="2154411"/>
              <a:ext cx="15480" cy="17604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D4D819AD-67D3-42B4-A3FB-0388E9E8E10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962492" y="2145411"/>
                <a:ext cx="3312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50AFCF9F-444F-4077-A73A-F2556003C4A9}"/>
                  </a:ext>
                </a:extLst>
              </p14:cNvPr>
              <p14:cNvContentPartPr/>
              <p14:nvPr/>
            </p14:nvContentPartPr>
            <p14:xfrm>
              <a:off x="2392692" y="2124171"/>
              <a:ext cx="206280" cy="14940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50AFCF9F-444F-4077-A73A-F2556003C4A9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83692" y="2115171"/>
                <a:ext cx="22392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FA73B3E5-D4DB-4C10-8848-2A6CFDEF0823}"/>
                  </a:ext>
                </a:extLst>
              </p14:cNvPr>
              <p14:cNvContentPartPr/>
              <p14:nvPr/>
            </p14:nvContentPartPr>
            <p14:xfrm>
              <a:off x="2764932" y="2092131"/>
              <a:ext cx="73080" cy="26172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FA73B3E5-D4DB-4C10-8848-2A6CFDEF0823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55932" y="2083131"/>
                <a:ext cx="9072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4119EA4F-4AE9-4342-8824-6805B721D0E4}"/>
                  </a:ext>
                </a:extLst>
              </p14:cNvPr>
              <p14:cNvContentPartPr/>
              <p14:nvPr/>
            </p14:nvContentPartPr>
            <p14:xfrm>
              <a:off x="1763772" y="2481291"/>
              <a:ext cx="1141200" cy="6084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4119EA4F-4AE9-4342-8824-6805B721D0E4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54772" y="2472291"/>
                <a:ext cx="11588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849FD9D5-B286-4DA5-AB58-E2B609BA2B54}"/>
                  </a:ext>
                </a:extLst>
              </p14:cNvPr>
              <p14:cNvContentPartPr/>
              <p14:nvPr/>
            </p14:nvContentPartPr>
            <p14:xfrm>
              <a:off x="1966452" y="2775771"/>
              <a:ext cx="23040" cy="2037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849FD9D5-B286-4DA5-AB58-E2B609BA2B54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957452" y="2766771"/>
                <a:ext cx="4068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69671291-BA49-4062-869D-E54AD1F998D6}"/>
                  </a:ext>
                </a:extLst>
              </p14:cNvPr>
              <p14:cNvContentPartPr/>
              <p14:nvPr/>
            </p14:nvContentPartPr>
            <p14:xfrm>
              <a:off x="2369652" y="2730411"/>
              <a:ext cx="23400" cy="18684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69671291-BA49-4062-869D-E54AD1F998D6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360652" y="2721411"/>
                <a:ext cx="4104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3CDE07C9-976E-4C4B-AA5A-5A7873E79E4A}"/>
                  </a:ext>
                </a:extLst>
              </p14:cNvPr>
              <p14:cNvContentPartPr/>
              <p14:nvPr/>
            </p14:nvContentPartPr>
            <p14:xfrm>
              <a:off x="2615532" y="2702691"/>
              <a:ext cx="21960" cy="20808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3CDE07C9-976E-4C4B-AA5A-5A7873E79E4A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606532" y="2693691"/>
                <a:ext cx="3960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841D3503-2B00-4A87-BED5-37BB20F17826}"/>
                  </a:ext>
                </a:extLst>
              </p14:cNvPr>
              <p14:cNvContentPartPr/>
              <p14:nvPr/>
            </p14:nvContentPartPr>
            <p14:xfrm>
              <a:off x="1815252" y="3064851"/>
              <a:ext cx="916560" cy="8820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841D3503-2B00-4A87-BED5-37BB20F17826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806252" y="3055851"/>
                <a:ext cx="93420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E4B12BC5-72F6-4644-A057-FA33190DE7DD}"/>
                  </a:ext>
                </a:extLst>
              </p14:cNvPr>
              <p14:cNvContentPartPr/>
              <p14:nvPr/>
            </p14:nvContentPartPr>
            <p14:xfrm>
              <a:off x="3114132" y="2730411"/>
              <a:ext cx="324000" cy="19512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E4B12BC5-72F6-4644-A057-FA33190DE7DD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105132" y="2721411"/>
                <a:ext cx="34164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658CD0DA-019A-49A4-9016-11F7B3D08119}"/>
                  </a:ext>
                </a:extLst>
              </p14:cNvPr>
              <p14:cNvContentPartPr/>
              <p14:nvPr/>
            </p14:nvContentPartPr>
            <p14:xfrm>
              <a:off x="3689412" y="2680731"/>
              <a:ext cx="285120" cy="19944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658CD0DA-019A-49A4-9016-11F7B3D08119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680412" y="2671731"/>
                <a:ext cx="30276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97555868-31C6-4250-BBCE-EA1E2B8EDFEE}"/>
                  </a:ext>
                </a:extLst>
              </p14:cNvPr>
              <p14:cNvContentPartPr/>
              <p14:nvPr/>
            </p14:nvContentPartPr>
            <p14:xfrm>
              <a:off x="5177292" y="1147491"/>
              <a:ext cx="335160" cy="225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97555868-31C6-4250-BBCE-EA1E2B8EDFEE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168292" y="1138491"/>
                <a:ext cx="35280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BB343E22-1DC6-4B58-B5E4-152B965A769F}"/>
                  </a:ext>
                </a:extLst>
              </p14:cNvPr>
              <p14:cNvContentPartPr/>
              <p14:nvPr/>
            </p14:nvContentPartPr>
            <p14:xfrm>
              <a:off x="5691012" y="975411"/>
              <a:ext cx="441720" cy="414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BB343E22-1DC6-4B58-B5E4-152B965A769F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682012" y="966411"/>
                <a:ext cx="459360" cy="43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982925C8-82E1-4808-AB18-654DF02F7018}"/>
                  </a:ext>
                </a:extLst>
              </p14:cNvPr>
              <p14:cNvContentPartPr/>
              <p14:nvPr/>
            </p14:nvContentPartPr>
            <p14:xfrm>
              <a:off x="5518932" y="1566171"/>
              <a:ext cx="684000" cy="20772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982925C8-82E1-4808-AB18-654DF02F7018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509932" y="1557171"/>
                <a:ext cx="70164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28B65A31-AD2A-4F17-A5ED-AA0E3FFA140D}"/>
                  </a:ext>
                </a:extLst>
              </p14:cNvPr>
              <p14:cNvContentPartPr/>
              <p14:nvPr/>
            </p14:nvContentPartPr>
            <p14:xfrm>
              <a:off x="7061532" y="2361771"/>
              <a:ext cx="258120" cy="16524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28B65A31-AD2A-4F17-A5ED-AA0E3FFA140D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052532" y="2352771"/>
                <a:ext cx="27576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EDFDAC88-042D-4C02-AF7D-9EC8D04B2343}"/>
                  </a:ext>
                </a:extLst>
              </p14:cNvPr>
              <p14:cNvContentPartPr/>
              <p14:nvPr/>
            </p14:nvContentPartPr>
            <p14:xfrm>
              <a:off x="7526292" y="2311011"/>
              <a:ext cx="283680" cy="21564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EDFDAC88-042D-4C02-AF7D-9EC8D04B2343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517292" y="2302011"/>
                <a:ext cx="30132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EF849D68-6142-4A3A-A0BC-74C0619EE346}"/>
                  </a:ext>
                </a:extLst>
              </p14:cNvPr>
              <p14:cNvContentPartPr/>
              <p14:nvPr/>
            </p14:nvContentPartPr>
            <p14:xfrm>
              <a:off x="5392212" y="2380131"/>
              <a:ext cx="1099440" cy="39780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EF849D68-6142-4A3A-A0BC-74C0619EE346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383212" y="2371131"/>
                <a:ext cx="111708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9B50D265-8A0C-4D99-BA6E-D734A12DB1DC}"/>
                  </a:ext>
                </a:extLst>
              </p14:cNvPr>
              <p14:cNvContentPartPr/>
              <p14:nvPr/>
            </p14:nvContentPartPr>
            <p14:xfrm>
              <a:off x="5333892" y="1944891"/>
              <a:ext cx="1532880" cy="3135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9B50D265-8A0C-4D99-BA6E-D734A12DB1DC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324892" y="1935891"/>
                <a:ext cx="1550520" cy="33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A6DD19FC-8CBF-4EA6-A9CB-9B5D80C45E07}"/>
                  </a:ext>
                </a:extLst>
              </p14:cNvPr>
              <p14:cNvContentPartPr/>
              <p14:nvPr/>
            </p14:nvContentPartPr>
            <p14:xfrm>
              <a:off x="900492" y="3491091"/>
              <a:ext cx="48240" cy="53244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A6DD19FC-8CBF-4EA6-A9CB-9B5D80C45E07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91492" y="3482091"/>
                <a:ext cx="65880" cy="55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298A8CCE-BF42-4A11-8055-848F5D5E1509}"/>
                  </a:ext>
                </a:extLst>
              </p14:cNvPr>
              <p14:cNvContentPartPr/>
              <p14:nvPr/>
            </p14:nvContentPartPr>
            <p14:xfrm>
              <a:off x="1071852" y="3685131"/>
              <a:ext cx="281520" cy="22608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298A8CCE-BF42-4A11-8055-848F5D5E1509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62852" y="3676131"/>
                <a:ext cx="29916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87CB94BC-3FEC-4042-867E-ACE03725FB25}"/>
                  </a:ext>
                </a:extLst>
              </p14:cNvPr>
              <p14:cNvContentPartPr/>
              <p14:nvPr/>
            </p14:nvContentPartPr>
            <p14:xfrm>
              <a:off x="1546332" y="3724731"/>
              <a:ext cx="281880" cy="1587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87CB94BC-3FEC-4042-867E-ACE03725FB25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537332" y="3715731"/>
                <a:ext cx="299520" cy="1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B25E5B0-B3F2-487D-A33C-43BF06BE9EAD}"/>
                  </a:ext>
                </a:extLst>
              </p14:cNvPr>
              <p14:cNvContentPartPr/>
              <p14:nvPr/>
            </p14:nvContentPartPr>
            <p14:xfrm>
              <a:off x="2261292" y="3468411"/>
              <a:ext cx="19440" cy="17712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B25E5B0-B3F2-487D-A33C-43BF06BE9EAD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252292" y="3459411"/>
                <a:ext cx="3708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72724725-08B4-4AF4-A220-2D45FF160D6F}"/>
                  </a:ext>
                </a:extLst>
              </p14:cNvPr>
              <p14:cNvContentPartPr/>
              <p14:nvPr/>
            </p14:nvContentPartPr>
            <p14:xfrm>
              <a:off x="2417892" y="3528171"/>
              <a:ext cx="133920" cy="81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72724725-08B4-4AF4-A220-2D45FF160D6F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408892" y="3519171"/>
                <a:ext cx="151560" cy="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03DF363C-D330-4468-8CF4-21442AF24011}"/>
                  </a:ext>
                </a:extLst>
              </p14:cNvPr>
              <p14:cNvContentPartPr/>
              <p14:nvPr/>
            </p14:nvContentPartPr>
            <p14:xfrm>
              <a:off x="2706972" y="3498291"/>
              <a:ext cx="360" cy="15588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03DF363C-D330-4468-8CF4-21442AF24011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697972" y="3489291"/>
                <a:ext cx="1800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4DB72A97-8E55-4E34-95D3-A3B3F38BEC13}"/>
                  </a:ext>
                </a:extLst>
              </p14:cNvPr>
              <p14:cNvContentPartPr/>
              <p14:nvPr/>
            </p14:nvContentPartPr>
            <p14:xfrm>
              <a:off x="2901732" y="4150971"/>
              <a:ext cx="24120" cy="16452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4DB72A97-8E55-4E34-95D3-A3B3F38BEC13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892732" y="4141971"/>
                <a:ext cx="4176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6A41CD6D-5613-4611-A937-CAF2AA7822DB}"/>
                  </a:ext>
                </a:extLst>
              </p14:cNvPr>
              <p14:cNvContentPartPr/>
              <p14:nvPr/>
            </p14:nvContentPartPr>
            <p14:xfrm>
              <a:off x="2540652" y="4151691"/>
              <a:ext cx="217080" cy="15120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6A41CD6D-5613-4611-A937-CAF2AA7822DB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531652" y="4142691"/>
                <a:ext cx="23472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09AE0155-5154-4480-9275-BA986ADB0F66}"/>
                  </a:ext>
                </a:extLst>
              </p14:cNvPr>
              <p14:cNvContentPartPr/>
              <p14:nvPr/>
            </p14:nvContentPartPr>
            <p14:xfrm>
              <a:off x="2120532" y="3764691"/>
              <a:ext cx="1026000" cy="32148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09AE0155-5154-4480-9275-BA986ADB0F6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111532" y="3755691"/>
                <a:ext cx="1043640" cy="33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3B37391-0905-4A14-A271-722B9FA2742F}"/>
                  </a:ext>
                </a:extLst>
              </p14:cNvPr>
              <p14:cNvContentPartPr/>
              <p14:nvPr/>
            </p14:nvContentPartPr>
            <p14:xfrm>
              <a:off x="575412" y="3633291"/>
              <a:ext cx="151560" cy="13680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3B37391-0905-4A14-A271-722B9FA2742F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66412" y="3624291"/>
                <a:ext cx="16920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6A060AA2-46A4-484A-A750-0A7D168E6F73}"/>
                  </a:ext>
                </a:extLst>
              </p14:cNvPr>
              <p14:cNvContentPartPr/>
              <p14:nvPr/>
            </p14:nvContentPartPr>
            <p14:xfrm>
              <a:off x="319092" y="4833891"/>
              <a:ext cx="384840" cy="16344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6A060AA2-46A4-484A-A750-0A7D168E6F73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10092" y="4824891"/>
                <a:ext cx="40248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3AD4F66F-5AAB-4C95-A62C-539A53D5980D}"/>
                  </a:ext>
                </a:extLst>
              </p14:cNvPr>
              <p14:cNvContentPartPr/>
              <p14:nvPr/>
            </p14:nvContentPartPr>
            <p14:xfrm>
              <a:off x="859452" y="4730211"/>
              <a:ext cx="29880" cy="36648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3AD4F66F-5AAB-4C95-A62C-539A53D5980D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50452" y="4721211"/>
                <a:ext cx="47520" cy="38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28435650-AA03-4C81-883F-A76F367EC625}"/>
                  </a:ext>
                </a:extLst>
              </p14:cNvPr>
              <p14:cNvContentPartPr/>
              <p14:nvPr/>
            </p14:nvContentPartPr>
            <p14:xfrm>
              <a:off x="1077612" y="4847571"/>
              <a:ext cx="434880" cy="17892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28435650-AA03-4C81-883F-A76F367EC625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068612" y="4838571"/>
                <a:ext cx="45252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CB8D0A83-858C-422C-A401-9231DE22525A}"/>
                  </a:ext>
                </a:extLst>
              </p14:cNvPr>
              <p14:cNvContentPartPr/>
              <p14:nvPr/>
            </p14:nvContentPartPr>
            <p14:xfrm>
              <a:off x="1781772" y="4862331"/>
              <a:ext cx="289800" cy="16308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CB8D0A83-858C-422C-A401-9231DE22525A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772772" y="4853331"/>
                <a:ext cx="307440" cy="1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96DF5852-FC80-467F-8E98-4310D4E1CB8A}"/>
                  </a:ext>
                </a:extLst>
              </p14:cNvPr>
              <p14:cNvContentPartPr/>
              <p14:nvPr/>
            </p14:nvContentPartPr>
            <p14:xfrm>
              <a:off x="2327532" y="5111091"/>
              <a:ext cx="819000" cy="3312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96DF5852-FC80-467F-8E98-4310D4E1CB8A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318532" y="5102091"/>
                <a:ext cx="83664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52F51684-4CA2-407C-A63F-A974C6D53D55}"/>
                  </a:ext>
                </a:extLst>
              </p14:cNvPr>
              <p14:cNvContentPartPr/>
              <p14:nvPr/>
            </p14:nvContentPartPr>
            <p14:xfrm>
              <a:off x="2455332" y="4676571"/>
              <a:ext cx="524880" cy="32472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52F51684-4CA2-407C-A63F-A974C6D53D55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446332" y="4667571"/>
                <a:ext cx="542520" cy="34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A0D6A946-AAD9-4EC6-8833-05992CD37952}"/>
                  </a:ext>
                </a:extLst>
              </p14:cNvPr>
              <p14:cNvContentPartPr/>
              <p14:nvPr/>
            </p14:nvContentPartPr>
            <p14:xfrm>
              <a:off x="3038892" y="5276691"/>
              <a:ext cx="64080" cy="17316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A0D6A946-AAD9-4EC6-8833-05992CD37952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029892" y="5267691"/>
                <a:ext cx="8172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94BB58A2-4DF1-4077-9CB4-F76D13414FD3}"/>
                  </a:ext>
                </a:extLst>
              </p14:cNvPr>
              <p14:cNvContentPartPr/>
              <p14:nvPr/>
            </p14:nvContentPartPr>
            <p14:xfrm>
              <a:off x="2488812" y="5575131"/>
              <a:ext cx="774360" cy="4104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94BB58A2-4DF1-4077-9CB4-F76D13414FD3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479812" y="5566131"/>
                <a:ext cx="79200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5F79C8C8-3943-488D-979A-53E28DBF49A7}"/>
                  </a:ext>
                </a:extLst>
              </p14:cNvPr>
              <p14:cNvContentPartPr/>
              <p14:nvPr/>
            </p14:nvContentPartPr>
            <p14:xfrm>
              <a:off x="2574132" y="5295051"/>
              <a:ext cx="330840" cy="15480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5F79C8C8-3943-488D-979A-53E28DBF49A7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565132" y="5286051"/>
                <a:ext cx="348480" cy="17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464C2268-3216-4B87-B84B-7672EAAFB195}"/>
                  </a:ext>
                </a:extLst>
              </p14:cNvPr>
              <p14:cNvContentPartPr/>
              <p14:nvPr/>
            </p14:nvContentPartPr>
            <p14:xfrm>
              <a:off x="5504172" y="3315051"/>
              <a:ext cx="784800" cy="4413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464C2268-3216-4B87-B84B-7672EAAFB195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495172" y="3306051"/>
                <a:ext cx="802440" cy="4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2FE1A5AD-6730-4D32-B0D5-D92C1D484E72}"/>
                  </a:ext>
                </a:extLst>
              </p14:cNvPr>
              <p14:cNvContentPartPr/>
              <p14:nvPr/>
            </p14:nvContentPartPr>
            <p14:xfrm>
              <a:off x="6809172" y="3436011"/>
              <a:ext cx="408960" cy="23220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2FE1A5AD-6730-4D32-B0D5-D92C1D484E72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800172" y="3427011"/>
                <a:ext cx="42660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C794786D-21A2-4B15-A92F-41CB6B3D3ED2}"/>
                  </a:ext>
                </a:extLst>
              </p14:cNvPr>
              <p14:cNvContentPartPr/>
              <p14:nvPr/>
            </p14:nvContentPartPr>
            <p14:xfrm>
              <a:off x="5523972" y="4089411"/>
              <a:ext cx="740880" cy="389880"/>
            </p14:xfrm>
          </p:contentPart>
        </mc:Choice>
        <mc:Fallback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C794786D-21A2-4B15-A92F-41CB6B3D3ED2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514972" y="4080411"/>
                <a:ext cx="758520" cy="40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55BB5136-53A6-471A-A046-E87E6C700FA0}"/>
                  </a:ext>
                </a:extLst>
              </p14:cNvPr>
              <p14:cNvContentPartPr/>
              <p14:nvPr/>
            </p14:nvContentPartPr>
            <p14:xfrm>
              <a:off x="6849132" y="4269051"/>
              <a:ext cx="410760" cy="221760"/>
            </p14:xfrm>
          </p:contentPart>
        </mc:Choice>
        <mc:Fallback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55BB5136-53A6-471A-A046-E87E6C700FA0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840132" y="4260051"/>
                <a:ext cx="42840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7B905BD2-04B6-4C28-92C2-5CF1F5A752B5}"/>
                  </a:ext>
                </a:extLst>
              </p14:cNvPr>
              <p14:cNvContentPartPr/>
              <p14:nvPr/>
            </p14:nvContentPartPr>
            <p14:xfrm>
              <a:off x="7739052" y="4167531"/>
              <a:ext cx="439200" cy="1839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7B905BD2-04B6-4C28-92C2-5CF1F5A752B5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730052" y="4158531"/>
                <a:ext cx="45684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C6CEAEF9-A108-4763-A466-EFCF312D044E}"/>
                  </a:ext>
                </a:extLst>
              </p14:cNvPr>
              <p14:cNvContentPartPr/>
              <p14:nvPr/>
            </p14:nvContentPartPr>
            <p14:xfrm>
              <a:off x="7678212" y="3337371"/>
              <a:ext cx="409680" cy="21924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C6CEAEF9-A108-4763-A466-EFCF312D044E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7669212" y="3328371"/>
                <a:ext cx="42732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C799C299-A140-4A20-A12E-9EFB1FB52EBA}"/>
                  </a:ext>
                </a:extLst>
              </p14:cNvPr>
              <p14:cNvContentPartPr/>
              <p14:nvPr/>
            </p14:nvContentPartPr>
            <p14:xfrm>
              <a:off x="5168292" y="4838571"/>
              <a:ext cx="3117600" cy="915480"/>
            </p14:xfrm>
          </p:contentPart>
        </mc:Choice>
        <mc:Fallback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C799C299-A140-4A20-A12E-9EFB1FB52EBA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159292" y="4829571"/>
                <a:ext cx="3135240" cy="93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2674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Bitwise XOR (^)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B2B2429E-EDB1-435A-9228-838AE5C80A82}"/>
                  </a:ext>
                </a:extLst>
              </p14:cNvPr>
              <p14:cNvContentPartPr/>
              <p14:nvPr/>
            </p14:nvContentPartPr>
            <p14:xfrm>
              <a:off x="4468452" y="237051"/>
              <a:ext cx="5052960" cy="138600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B2B2429E-EDB1-435A-9228-838AE5C80A8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59452" y="228051"/>
                <a:ext cx="5070600" cy="140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6CD3B6A6-9027-4A07-A305-FCF2C457271B}"/>
                  </a:ext>
                </a:extLst>
              </p14:cNvPr>
              <p14:cNvContentPartPr/>
              <p14:nvPr/>
            </p14:nvContentPartPr>
            <p14:xfrm>
              <a:off x="378492" y="1522251"/>
              <a:ext cx="320760" cy="24696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6CD3B6A6-9027-4A07-A305-FCF2C457271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9492" y="1513251"/>
                <a:ext cx="33840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61F694D5-F0EB-4363-B1AC-9190BBFF005E}"/>
                  </a:ext>
                </a:extLst>
              </p14:cNvPr>
              <p14:cNvContentPartPr/>
              <p14:nvPr/>
            </p14:nvContentPartPr>
            <p14:xfrm>
              <a:off x="810852" y="1294011"/>
              <a:ext cx="201960" cy="28152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61F694D5-F0EB-4363-B1AC-9190BBFF005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1852" y="1285011"/>
                <a:ext cx="219600" cy="2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412F50B8-1FA8-4A0A-AE6B-77DEA7C5983F}"/>
                  </a:ext>
                </a:extLst>
              </p14:cNvPr>
              <p14:cNvContentPartPr/>
              <p14:nvPr/>
            </p14:nvContentPartPr>
            <p14:xfrm>
              <a:off x="1146012" y="1474371"/>
              <a:ext cx="265680" cy="26352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412F50B8-1FA8-4A0A-AE6B-77DEA7C5983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37012" y="1465371"/>
                <a:ext cx="283320" cy="2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2A97146F-81CC-4C91-8D45-4B980443D879}"/>
                  </a:ext>
                </a:extLst>
              </p14:cNvPr>
              <p14:cNvContentPartPr/>
              <p14:nvPr/>
            </p14:nvContentPartPr>
            <p14:xfrm>
              <a:off x="2819292" y="1829691"/>
              <a:ext cx="50760" cy="13932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2A97146F-81CC-4C91-8D45-4B980443D87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10292" y="1820691"/>
                <a:ext cx="68400" cy="15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D3A0F5D3-95C1-49BC-8050-4EC50C18029D}"/>
                  </a:ext>
                </a:extLst>
              </p14:cNvPr>
              <p14:cNvContentPartPr/>
              <p14:nvPr/>
            </p14:nvContentPartPr>
            <p14:xfrm>
              <a:off x="2627772" y="2035611"/>
              <a:ext cx="1260000" cy="6300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D3A0F5D3-95C1-49BC-8050-4EC50C18029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18772" y="2026611"/>
                <a:ext cx="127764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6576FFF9-6EA6-444E-9279-88BDCF0BE289}"/>
                  </a:ext>
                </a:extLst>
              </p14:cNvPr>
              <p14:cNvContentPartPr/>
              <p14:nvPr/>
            </p14:nvContentPartPr>
            <p14:xfrm>
              <a:off x="3110892" y="1787571"/>
              <a:ext cx="420480" cy="12924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6576FFF9-6EA6-444E-9279-88BDCF0BE28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01892" y="1778571"/>
                <a:ext cx="43812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4764B68D-26D2-4804-A3E2-0A996CCE9FDA}"/>
                  </a:ext>
                </a:extLst>
              </p14:cNvPr>
              <p14:cNvContentPartPr/>
              <p14:nvPr/>
            </p14:nvContentPartPr>
            <p14:xfrm>
              <a:off x="2762412" y="1466091"/>
              <a:ext cx="811440" cy="20988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4764B68D-26D2-4804-A3E2-0A996CCE9FDA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53412" y="1457091"/>
                <a:ext cx="82908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6E4F56C0-64B2-47BE-9DDF-045736CD5F72}"/>
                  </a:ext>
                </a:extLst>
              </p14:cNvPr>
              <p14:cNvContentPartPr/>
              <p14:nvPr/>
            </p14:nvContentPartPr>
            <p14:xfrm>
              <a:off x="3760332" y="2252691"/>
              <a:ext cx="28080" cy="26280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6E4F56C0-64B2-47BE-9DDF-045736CD5F7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751332" y="2243691"/>
                <a:ext cx="45720" cy="2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DD6D7829-C959-4A4B-AC71-C3CDCB7A32CC}"/>
                  </a:ext>
                </a:extLst>
              </p14:cNvPr>
              <p14:cNvContentPartPr/>
              <p14:nvPr/>
            </p14:nvContentPartPr>
            <p14:xfrm>
              <a:off x="3158412" y="2233611"/>
              <a:ext cx="40680" cy="18000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DD6D7829-C959-4A4B-AC71-C3CDCB7A32C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149412" y="2224611"/>
                <a:ext cx="5832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530D965E-B391-464E-B406-573A773C6051}"/>
                  </a:ext>
                </a:extLst>
              </p14:cNvPr>
              <p14:cNvContentPartPr/>
              <p14:nvPr/>
            </p14:nvContentPartPr>
            <p14:xfrm>
              <a:off x="2871852" y="2245491"/>
              <a:ext cx="99720" cy="19908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530D965E-B391-464E-B406-573A773C6051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862852" y="2236491"/>
                <a:ext cx="11736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F35D0CD5-C5DB-41FA-A1C1-42DECBE41C9B}"/>
                  </a:ext>
                </a:extLst>
              </p14:cNvPr>
              <p14:cNvContentPartPr/>
              <p14:nvPr/>
            </p14:nvContentPartPr>
            <p14:xfrm>
              <a:off x="2599692" y="2671731"/>
              <a:ext cx="1557000" cy="3852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F35D0CD5-C5DB-41FA-A1C1-42DECBE41C9B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590692" y="2662731"/>
                <a:ext cx="157464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4E594941-2FD4-4C8E-B357-4E2A69737145}"/>
                  </a:ext>
                </a:extLst>
              </p14:cNvPr>
              <p14:cNvContentPartPr/>
              <p14:nvPr/>
            </p14:nvContentPartPr>
            <p14:xfrm>
              <a:off x="244932" y="3250611"/>
              <a:ext cx="247680" cy="21312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4E594941-2FD4-4C8E-B357-4E2A69737145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35932" y="3241611"/>
                <a:ext cx="26532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6A590CBC-8E0A-41A2-96D8-56E6B7FEBAA6}"/>
                  </a:ext>
                </a:extLst>
              </p14:cNvPr>
              <p14:cNvContentPartPr/>
              <p14:nvPr/>
            </p14:nvContentPartPr>
            <p14:xfrm>
              <a:off x="711852" y="3113451"/>
              <a:ext cx="410760" cy="35784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6A590CBC-8E0A-41A2-96D8-56E6B7FEBAA6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02852" y="3104451"/>
                <a:ext cx="428400" cy="3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2E109AAD-EF2B-449E-8A7B-BD507E6E0B96}"/>
                  </a:ext>
                </a:extLst>
              </p14:cNvPr>
              <p14:cNvContentPartPr/>
              <p14:nvPr/>
            </p14:nvContentPartPr>
            <p14:xfrm>
              <a:off x="2550372" y="3240891"/>
              <a:ext cx="41760" cy="23004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2E109AAD-EF2B-449E-8A7B-BD507E6E0B9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541372" y="3231891"/>
                <a:ext cx="5940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5BD0E0BB-6DBC-46EA-8B8B-2AC7AA08E9CB}"/>
                  </a:ext>
                </a:extLst>
              </p14:cNvPr>
              <p14:cNvContentPartPr/>
              <p14:nvPr/>
            </p14:nvContentPartPr>
            <p14:xfrm>
              <a:off x="2759892" y="3247731"/>
              <a:ext cx="202680" cy="14868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5BD0E0BB-6DBC-46EA-8B8B-2AC7AA08E9CB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750892" y="3238731"/>
                <a:ext cx="22032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BF3CADE8-2578-4158-8927-5603B13D033E}"/>
                  </a:ext>
                </a:extLst>
              </p14:cNvPr>
              <p14:cNvContentPartPr/>
              <p14:nvPr/>
            </p14:nvContentPartPr>
            <p14:xfrm>
              <a:off x="3151932" y="3229731"/>
              <a:ext cx="297360" cy="15084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BF3CADE8-2578-4158-8927-5603B13D033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142932" y="3220731"/>
                <a:ext cx="31500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2682906A-64E7-4107-AF8C-BB7D8687F0B5}"/>
                  </a:ext>
                </a:extLst>
              </p14:cNvPr>
              <p14:cNvContentPartPr/>
              <p14:nvPr/>
            </p14:nvContentPartPr>
            <p14:xfrm>
              <a:off x="2492052" y="3667851"/>
              <a:ext cx="39240" cy="18792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2682906A-64E7-4107-AF8C-BB7D8687F0B5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483052" y="3658851"/>
                <a:ext cx="5688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81759B52-CABB-4512-8861-99A8787E9A5D}"/>
                  </a:ext>
                </a:extLst>
              </p14:cNvPr>
              <p14:cNvContentPartPr/>
              <p14:nvPr/>
            </p14:nvContentPartPr>
            <p14:xfrm>
              <a:off x="2312772" y="3965571"/>
              <a:ext cx="1196280" cy="13428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81759B52-CABB-4512-8861-99A8787E9A5D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03772" y="3956571"/>
                <a:ext cx="1213920" cy="15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0722D1A7-E796-4F9B-94B0-F17B0C13A444}"/>
                  </a:ext>
                </a:extLst>
              </p14:cNvPr>
              <p14:cNvContentPartPr/>
              <p14:nvPr/>
            </p14:nvContentPartPr>
            <p14:xfrm>
              <a:off x="3382692" y="4299651"/>
              <a:ext cx="45000" cy="22320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0722D1A7-E796-4F9B-94B0-F17B0C13A444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373692" y="4290651"/>
                <a:ext cx="6264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A3FC5374-0136-4D2C-B30C-1771D44D6246}"/>
                  </a:ext>
                </a:extLst>
              </p14:cNvPr>
              <p14:cNvContentPartPr/>
              <p14:nvPr/>
            </p14:nvContentPartPr>
            <p14:xfrm>
              <a:off x="2890572" y="3657771"/>
              <a:ext cx="429840" cy="16236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A3FC5374-0136-4D2C-B30C-1771D44D6246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881572" y="3648771"/>
                <a:ext cx="44748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BF141887-D3AA-471A-B6C0-752662288007}"/>
                  </a:ext>
                </a:extLst>
              </p14:cNvPr>
              <p14:cNvContentPartPr/>
              <p14:nvPr/>
            </p14:nvContentPartPr>
            <p14:xfrm>
              <a:off x="2967972" y="4341051"/>
              <a:ext cx="183600" cy="17748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BF141887-D3AA-471A-B6C0-752662288007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958972" y="4332051"/>
                <a:ext cx="201240" cy="19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DE948079-B5E7-4DB8-B338-A2A46B4377E2}"/>
                  </a:ext>
                </a:extLst>
              </p14:cNvPr>
              <p14:cNvContentPartPr/>
              <p14:nvPr/>
            </p14:nvContentPartPr>
            <p14:xfrm>
              <a:off x="2534172" y="4344651"/>
              <a:ext cx="238320" cy="21852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DE948079-B5E7-4DB8-B338-A2A46B4377E2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525172" y="4335651"/>
                <a:ext cx="25596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CD543B83-633B-48D9-A435-061DFB274337}"/>
                  </a:ext>
                </a:extLst>
              </p14:cNvPr>
              <p14:cNvContentPartPr/>
              <p14:nvPr/>
            </p14:nvContentPartPr>
            <p14:xfrm>
              <a:off x="2403852" y="4768011"/>
              <a:ext cx="1380240" cy="1173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CD543B83-633B-48D9-A435-061DFB274337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394852" y="4759011"/>
                <a:ext cx="139788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5528FCD0-66F4-44A4-A2E7-6B1771046C02}"/>
                  </a:ext>
                </a:extLst>
              </p14:cNvPr>
              <p14:cNvContentPartPr/>
              <p14:nvPr/>
            </p14:nvContentPartPr>
            <p14:xfrm>
              <a:off x="4715412" y="99531"/>
              <a:ext cx="5141880" cy="20952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5528FCD0-66F4-44A4-A2E7-6B1771046C02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679412" y="27531"/>
                <a:ext cx="5213520" cy="3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9745E8F-534C-41B4-BBDC-7ED86836B86E}"/>
                  </a:ext>
                </a:extLst>
              </p14:cNvPr>
              <p14:cNvContentPartPr/>
              <p14:nvPr/>
            </p14:nvContentPartPr>
            <p14:xfrm>
              <a:off x="4473492" y="170344"/>
              <a:ext cx="5612400" cy="148428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9745E8F-534C-41B4-BBDC-7ED86836B86E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437492" y="98344"/>
                <a:ext cx="5684040" cy="162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8445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Bitwise NOT (~)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0BC635FF-5FEA-4C49-9AA0-A0210A3089F4}"/>
                  </a:ext>
                </a:extLst>
              </p14:cNvPr>
              <p14:cNvContentPartPr/>
              <p14:nvPr/>
            </p14:nvContentPartPr>
            <p14:xfrm>
              <a:off x="2299092" y="1418211"/>
              <a:ext cx="3587400" cy="18648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0BC635FF-5FEA-4C49-9AA0-A0210A3089F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63092" y="1346211"/>
                <a:ext cx="365904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C0C4B0B3-87CA-4251-88B3-148E0C95FC78}"/>
                  </a:ext>
                </a:extLst>
              </p14:cNvPr>
              <p14:cNvContentPartPr/>
              <p14:nvPr/>
            </p14:nvContentPartPr>
            <p14:xfrm>
              <a:off x="2179212" y="1569051"/>
              <a:ext cx="3736080" cy="31464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C0C4B0B3-87CA-4251-88B3-148E0C95FC7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43212" y="1497051"/>
                <a:ext cx="3807720" cy="4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18F9B69A-4D91-4648-AE30-59533F769984}"/>
                  </a:ext>
                </a:extLst>
              </p14:cNvPr>
              <p14:cNvContentPartPr/>
              <p14:nvPr/>
            </p14:nvContentPartPr>
            <p14:xfrm>
              <a:off x="450132" y="69651"/>
              <a:ext cx="10994400" cy="372528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18F9B69A-4D91-4648-AE30-59533F76998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1132" y="60651"/>
                <a:ext cx="11012040" cy="37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55E60CC2-3EA2-492D-B7A0-43D3E5582A41}"/>
                  </a:ext>
                </a:extLst>
              </p14:cNvPr>
              <p14:cNvContentPartPr/>
              <p14:nvPr/>
            </p14:nvContentPartPr>
            <p14:xfrm>
              <a:off x="2753412" y="5455611"/>
              <a:ext cx="1551960" cy="513000"/>
            </p14:xfrm>
          </p:contentPart>
        </mc:Choice>
        <mc:Fallback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55E60CC2-3EA2-492D-B7A0-43D3E5582A4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44412" y="5446611"/>
                <a:ext cx="1569600" cy="53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47CEAB91-8884-4E28-B140-769DF3A10860}"/>
                  </a:ext>
                </a:extLst>
              </p14:cNvPr>
              <p14:cNvContentPartPr/>
              <p14:nvPr/>
            </p14:nvContentPartPr>
            <p14:xfrm>
              <a:off x="183372" y="4048731"/>
              <a:ext cx="9859680" cy="1316160"/>
            </p14:xfrm>
          </p:contentPart>
        </mc:Choice>
        <mc:Fallback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47CEAB91-8884-4E28-B140-769DF3A1086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4372" y="4039731"/>
                <a:ext cx="9877320" cy="133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7577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Left Shift (&lt;&lt;)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A4E28CC4-314F-43C8-A6A9-C2C8528B5D1C}"/>
                  </a:ext>
                </a:extLst>
              </p14:cNvPr>
              <p14:cNvContentPartPr/>
              <p14:nvPr/>
            </p14:nvContentPartPr>
            <p14:xfrm>
              <a:off x="5259732" y="53091"/>
              <a:ext cx="4417200" cy="79704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A4E28CC4-314F-43C8-A6A9-C2C8528B5D1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50732" y="44091"/>
                <a:ext cx="4434840" cy="81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D3654B86-2A59-4FF1-8F42-BA7E01846A37}"/>
                  </a:ext>
                </a:extLst>
              </p14:cNvPr>
              <p14:cNvContentPartPr/>
              <p14:nvPr/>
            </p14:nvContentPartPr>
            <p14:xfrm>
              <a:off x="9898332" y="994491"/>
              <a:ext cx="409320" cy="157680"/>
            </p14:xfrm>
          </p:contentPart>
        </mc:Choice>
        <mc:Fallback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D3654B86-2A59-4FF1-8F42-BA7E01846A3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89332" y="985491"/>
                <a:ext cx="4269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E8DF4473-134F-49F9-9048-50FBDCBB8A6D}"/>
                  </a:ext>
                </a:extLst>
              </p14:cNvPr>
              <p14:cNvContentPartPr/>
              <p14:nvPr/>
            </p14:nvContentPartPr>
            <p14:xfrm>
              <a:off x="802932" y="2032371"/>
              <a:ext cx="493200" cy="347040"/>
            </p14:xfrm>
          </p:contentPart>
        </mc:Choice>
        <mc:Fallback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E8DF4473-134F-49F9-9048-50FBDCBB8A6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6932" y="1960371"/>
                <a:ext cx="564840" cy="49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94" name="Ink 293">
                <a:extLst>
                  <a:ext uri="{FF2B5EF4-FFF2-40B4-BE49-F238E27FC236}">
                    <a16:creationId xmlns:a16="http://schemas.microsoft.com/office/drawing/2014/main" id="{BF0FD6C7-546B-4105-A217-E7A2BA42F69E}"/>
                  </a:ext>
                </a:extLst>
              </p14:cNvPr>
              <p14:cNvContentPartPr/>
              <p14:nvPr/>
            </p14:nvContentPartPr>
            <p14:xfrm>
              <a:off x="6686772" y="3300651"/>
              <a:ext cx="436680" cy="471600"/>
            </p14:xfrm>
          </p:contentPart>
        </mc:Choice>
        <mc:Fallback>
          <p:pic>
            <p:nvPicPr>
              <p:cNvPr id="294" name="Ink 293">
                <a:extLst>
                  <a:ext uri="{FF2B5EF4-FFF2-40B4-BE49-F238E27FC236}">
                    <a16:creationId xmlns:a16="http://schemas.microsoft.com/office/drawing/2014/main" id="{BF0FD6C7-546B-4105-A217-E7A2BA42F69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650772" y="3228651"/>
                <a:ext cx="508320" cy="61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06" name="Ink 305">
                <a:extLst>
                  <a:ext uri="{FF2B5EF4-FFF2-40B4-BE49-F238E27FC236}">
                    <a16:creationId xmlns:a16="http://schemas.microsoft.com/office/drawing/2014/main" id="{58383279-2078-47B1-8FF3-CD00F0BC656D}"/>
                  </a:ext>
                </a:extLst>
              </p14:cNvPr>
              <p14:cNvContentPartPr/>
              <p14:nvPr/>
            </p14:nvContentPartPr>
            <p14:xfrm>
              <a:off x="360492" y="1178811"/>
              <a:ext cx="9232560" cy="2705040"/>
            </p14:xfrm>
          </p:contentPart>
        </mc:Choice>
        <mc:Fallback>
          <p:pic>
            <p:nvPicPr>
              <p:cNvPr id="306" name="Ink 305">
                <a:extLst>
                  <a:ext uri="{FF2B5EF4-FFF2-40B4-BE49-F238E27FC236}">
                    <a16:creationId xmlns:a16="http://schemas.microsoft.com/office/drawing/2014/main" id="{58383279-2078-47B1-8FF3-CD00F0BC656D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1492" y="1169811"/>
                <a:ext cx="9250200" cy="27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09" name="Ink 308">
                <a:extLst>
                  <a:ext uri="{FF2B5EF4-FFF2-40B4-BE49-F238E27FC236}">
                    <a16:creationId xmlns:a16="http://schemas.microsoft.com/office/drawing/2014/main" id="{6B203133-2704-4FA2-8DC4-29B8ABE56A10}"/>
                  </a:ext>
                </a:extLst>
              </p14:cNvPr>
              <p14:cNvContentPartPr/>
              <p14:nvPr/>
            </p14:nvContentPartPr>
            <p14:xfrm>
              <a:off x="1028292" y="4452291"/>
              <a:ext cx="273960" cy="167040"/>
            </p14:xfrm>
          </p:contentPart>
        </mc:Choice>
        <mc:Fallback>
          <p:pic>
            <p:nvPicPr>
              <p:cNvPr id="309" name="Ink 308">
                <a:extLst>
                  <a:ext uri="{FF2B5EF4-FFF2-40B4-BE49-F238E27FC236}">
                    <a16:creationId xmlns:a16="http://schemas.microsoft.com/office/drawing/2014/main" id="{6B203133-2704-4FA2-8DC4-29B8ABE56A1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19292" y="4443291"/>
                <a:ext cx="29160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10" name="Ink 309">
                <a:extLst>
                  <a:ext uri="{FF2B5EF4-FFF2-40B4-BE49-F238E27FC236}">
                    <a16:creationId xmlns:a16="http://schemas.microsoft.com/office/drawing/2014/main" id="{E5BFFF78-D87E-46B3-8E6A-911A0667579B}"/>
                  </a:ext>
                </a:extLst>
              </p14:cNvPr>
              <p14:cNvContentPartPr/>
              <p14:nvPr/>
            </p14:nvContentPartPr>
            <p14:xfrm>
              <a:off x="519612" y="4393251"/>
              <a:ext cx="246960" cy="219240"/>
            </p14:xfrm>
          </p:contentPart>
        </mc:Choice>
        <mc:Fallback>
          <p:pic>
            <p:nvPicPr>
              <p:cNvPr id="310" name="Ink 309">
                <a:extLst>
                  <a:ext uri="{FF2B5EF4-FFF2-40B4-BE49-F238E27FC236}">
                    <a16:creationId xmlns:a16="http://schemas.microsoft.com/office/drawing/2014/main" id="{E5BFFF78-D87E-46B3-8E6A-911A0667579B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0612" y="4384251"/>
                <a:ext cx="26460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13" name="Ink 312">
                <a:extLst>
                  <a:ext uri="{FF2B5EF4-FFF2-40B4-BE49-F238E27FC236}">
                    <a16:creationId xmlns:a16="http://schemas.microsoft.com/office/drawing/2014/main" id="{AE877905-4C73-4160-9424-E8A0048203F3}"/>
                  </a:ext>
                </a:extLst>
              </p14:cNvPr>
              <p14:cNvContentPartPr/>
              <p14:nvPr/>
            </p14:nvContentPartPr>
            <p14:xfrm>
              <a:off x="2246172" y="4380291"/>
              <a:ext cx="26640" cy="221400"/>
            </p14:xfrm>
          </p:contentPart>
        </mc:Choice>
        <mc:Fallback>
          <p:pic>
            <p:nvPicPr>
              <p:cNvPr id="313" name="Ink 312">
                <a:extLst>
                  <a:ext uri="{FF2B5EF4-FFF2-40B4-BE49-F238E27FC236}">
                    <a16:creationId xmlns:a16="http://schemas.microsoft.com/office/drawing/2014/main" id="{AE877905-4C73-4160-9424-E8A0048203F3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237172" y="4371291"/>
                <a:ext cx="4428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14" name="Ink 313">
                <a:extLst>
                  <a:ext uri="{FF2B5EF4-FFF2-40B4-BE49-F238E27FC236}">
                    <a16:creationId xmlns:a16="http://schemas.microsoft.com/office/drawing/2014/main" id="{FEC584AA-4799-40F9-8143-6A7F5BE5B412}"/>
                  </a:ext>
                </a:extLst>
              </p14:cNvPr>
              <p14:cNvContentPartPr/>
              <p14:nvPr/>
            </p14:nvContentPartPr>
            <p14:xfrm>
              <a:off x="1715532" y="4360491"/>
              <a:ext cx="341640" cy="239040"/>
            </p14:xfrm>
          </p:contentPart>
        </mc:Choice>
        <mc:Fallback>
          <p:pic>
            <p:nvPicPr>
              <p:cNvPr id="314" name="Ink 313">
                <a:extLst>
                  <a:ext uri="{FF2B5EF4-FFF2-40B4-BE49-F238E27FC236}">
                    <a16:creationId xmlns:a16="http://schemas.microsoft.com/office/drawing/2014/main" id="{FEC584AA-4799-40F9-8143-6A7F5BE5B41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06532" y="4351491"/>
                <a:ext cx="35928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22" name="Ink 321">
                <a:extLst>
                  <a:ext uri="{FF2B5EF4-FFF2-40B4-BE49-F238E27FC236}">
                    <a16:creationId xmlns:a16="http://schemas.microsoft.com/office/drawing/2014/main" id="{3CA127F9-B858-4BDE-9A00-5D6779B191C9}"/>
                  </a:ext>
                </a:extLst>
              </p14:cNvPr>
              <p14:cNvContentPartPr/>
              <p14:nvPr/>
            </p14:nvContentPartPr>
            <p14:xfrm>
              <a:off x="90492" y="5090571"/>
              <a:ext cx="1452960" cy="269640"/>
            </p14:xfrm>
          </p:contentPart>
        </mc:Choice>
        <mc:Fallback>
          <p:pic>
            <p:nvPicPr>
              <p:cNvPr id="322" name="Ink 321">
                <a:extLst>
                  <a:ext uri="{FF2B5EF4-FFF2-40B4-BE49-F238E27FC236}">
                    <a16:creationId xmlns:a16="http://schemas.microsoft.com/office/drawing/2014/main" id="{3CA127F9-B858-4BDE-9A00-5D6779B191C9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492" y="5081571"/>
                <a:ext cx="147060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31" name="Ink 330">
                <a:extLst>
                  <a:ext uri="{FF2B5EF4-FFF2-40B4-BE49-F238E27FC236}">
                    <a16:creationId xmlns:a16="http://schemas.microsoft.com/office/drawing/2014/main" id="{215ACB84-D6D7-4686-8A0D-492A66D78C4C}"/>
                  </a:ext>
                </a:extLst>
              </p14:cNvPr>
              <p14:cNvContentPartPr/>
              <p14:nvPr/>
            </p14:nvContentPartPr>
            <p14:xfrm>
              <a:off x="3881292" y="5079051"/>
              <a:ext cx="204120" cy="178200"/>
            </p14:xfrm>
          </p:contentPart>
        </mc:Choice>
        <mc:Fallback>
          <p:pic>
            <p:nvPicPr>
              <p:cNvPr id="331" name="Ink 330">
                <a:extLst>
                  <a:ext uri="{FF2B5EF4-FFF2-40B4-BE49-F238E27FC236}">
                    <a16:creationId xmlns:a16="http://schemas.microsoft.com/office/drawing/2014/main" id="{215ACB84-D6D7-4686-8A0D-492A66D78C4C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872292" y="5070051"/>
                <a:ext cx="221760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33" name="Ink 332">
                <a:extLst>
                  <a:ext uri="{FF2B5EF4-FFF2-40B4-BE49-F238E27FC236}">
                    <a16:creationId xmlns:a16="http://schemas.microsoft.com/office/drawing/2014/main" id="{2C7A3C96-A5EF-4213-92BF-B5B2025AB94E}"/>
                  </a:ext>
                </a:extLst>
              </p14:cNvPr>
              <p14:cNvContentPartPr/>
              <p14:nvPr/>
            </p14:nvContentPartPr>
            <p14:xfrm>
              <a:off x="1572612" y="5686371"/>
              <a:ext cx="356040" cy="138240"/>
            </p14:xfrm>
          </p:contentPart>
        </mc:Choice>
        <mc:Fallback>
          <p:pic>
            <p:nvPicPr>
              <p:cNvPr id="333" name="Ink 332">
                <a:extLst>
                  <a:ext uri="{FF2B5EF4-FFF2-40B4-BE49-F238E27FC236}">
                    <a16:creationId xmlns:a16="http://schemas.microsoft.com/office/drawing/2014/main" id="{2C7A3C96-A5EF-4213-92BF-B5B2025AB94E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563612" y="5677371"/>
                <a:ext cx="373680" cy="1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34" name="Ink 333">
                <a:extLst>
                  <a:ext uri="{FF2B5EF4-FFF2-40B4-BE49-F238E27FC236}">
                    <a16:creationId xmlns:a16="http://schemas.microsoft.com/office/drawing/2014/main" id="{70A24D8B-1575-46FD-9F3A-0F45F3DFF5BC}"/>
                  </a:ext>
                </a:extLst>
              </p14:cNvPr>
              <p14:cNvContentPartPr/>
              <p14:nvPr/>
            </p14:nvContentPartPr>
            <p14:xfrm>
              <a:off x="2045652" y="5691051"/>
              <a:ext cx="320040" cy="164160"/>
            </p14:xfrm>
          </p:contentPart>
        </mc:Choice>
        <mc:Fallback>
          <p:pic>
            <p:nvPicPr>
              <p:cNvPr id="334" name="Ink 333">
                <a:extLst>
                  <a:ext uri="{FF2B5EF4-FFF2-40B4-BE49-F238E27FC236}">
                    <a16:creationId xmlns:a16="http://schemas.microsoft.com/office/drawing/2014/main" id="{70A24D8B-1575-46FD-9F3A-0F45F3DFF5BC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036652" y="5682051"/>
                <a:ext cx="33768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39" name="Ink 338">
                <a:extLst>
                  <a:ext uri="{FF2B5EF4-FFF2-40B4-BE49-F238E27FC236}">
                    <a16:creationId xmlns:a16="http://schemas.microsoft.com/office/drawing/2014/main" id="{F79E2E93-E998-49A6-9AA5-83B100FBBC9D}"/>
                  </a:ext>
                </a:extLst>
              </p14:cNvPr>
              <p14:cNvContentPartPr/>
              <p14:nvPr/>
            </p14:nvContentPartPr>
            <p14:xfrm>
              <a:off x="2616612" y="5656491"/>
              <a:ext cx="599760" cy="218520"/>
            </p14:xfrm>
          </p:contentPart>
        </mc:Choice>
        <mc:Fallback>
          <p:pic>
            <p:nvPicPr>
              <p:cNvPr id="339" name="Ink 338">
                <a:extLst>
                  <a:ext uri="{FF2B5EF4-FFF2-40B4-BE49-F238E27FC236}">
                    <a16:creationId xmlns:a16="http://schemas.microsoft.com/office/drawing/2014/main" id="{F79E2E93-E998-49A6-9AA5-83B100FBBC9D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607612" y="5647491"/>
                <a:ext cx="61740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40" name="Ink 339">
                <a:extLst>
                  <a:ext uri="{FF2B5EF4-FFF2-40B4-BE49-F238E27FC236}">
                    <a16:creationId xmlns:a16="http://schemas.microsoft.com/office/drawing/2014/main" id="{8FFE0D1F-B7FA-45E9-BBEA-A30B5B389D53}"/>
                  </a:ext>
                </a:extLst>
              </p14:cNvPr>
              <p14:cNvContentPartPr/>
              <p14:nvPr/>
            </p14:nvContentPartPr>
            <p14:xfrm>
              <a:off x="3077772" y="5436531"/>
              <a:ext cx="236880" cy="164520"/>
            </p14:xfrm>
          </p:contentPart>
        </mc:Choice>
        <mc:Fallback>
          <p:pic>
            <p:nvPicPr>
              <p:cNvPr id="340" name="Ink 339">
                <a:extLst>
                  <a:ext uri="{FF2B5EF4-FFF2-40B4-BE49-F238E27FC236}">
                    <a16:creationId xmlns:a16="http://schemas.microsoft.com/office/drawing/2014/main" id="{8FFE0D1F-B7FA-45E9-BBEA-A30B5B389D53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068772" y="5427531"/>
                <a:ext cx="25452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52" name="Ink 351">
                <a:extLst>
                  <a:ext uri="{FF2B5EF4-FFF2-40B4-BE49-F238E27FC236}">
                    <a16:creationId xmlns:a16="http://schemas.microsoft.com/office/drawing/2014/main" id="{1B17539A-EB3A-4F8C-882A-4BCC892FD3E3}"/>
                  </a:ext>
                </a:extLst>
              </p14:cNvPr>
              <p14:cNvContentPartPr/>
              <p14:nvPr/>
            </p14:nvContentPartPr>
            <p14:xfrm>
              <a:off x="3572772" y="5449491"/>
              <a:ext cx="1781280" cy="432720"/>
            </p14:xfrm>
          </p:contentPart>
        </mc:Choice>
        <mc:Fallback>
          <p:pic>
            <p:nvPicPr>
              <p:cNvPr id="352" name="Ink 351">
                <a:extLst>
                  <a:ext uri="{FF2B5EF4-FFF2-40B4-BE49-F238E27FC236}">
                    <a16:creationId xmlns:a16="http://schemas.microsoft.com/office/drawing/2014/main" id="{1B17539A-EB3A-4F8C-882A-4BCC892FD3E3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563772" y="5440491"/>
                <a:ext cx="1798920" cy="4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53" name="Ink 352">
                <a:extLst>
                  <a:ext uri="{FF2B5EF4-FFF2-40B4-BE49-F238E27FC236}">
                    <a16:creationId xmlns:a16="http://schemas.microsoft.com/office/drawing/2014/main" id="{5C3731A3-B5FB-4E86-8BC3-2F20B4FE54F4}"/>
                  </a:ext>
                </a:extLst>
              </p14:cNvPr>
              <p14:cNvContentPartPr/>
              <p14:nvPr/>
            </p14:nvContentPartPr>
            <p14:xfrm>
              <a:off x="5569692" y="5572971"/>
              <a:ext cx="23040" cy="208800"/>
            </p14:xfrm>
          </p:contentPart>
        </mc:Choice>
        <mc:Fallback>
          <p:pic>
            <p:nvPicPr>
              <p:cNvPr id="353" name="Ink 352">
                <a:extLst>
                  <a:ext uri="{FF2B5EF4-FFF2-40B4-BE49-F238E27FC236}">
                    <a16:creationId xmlns:a16="http://schemas.microsoft.com/office/drawing/2014/main" id="{5C3731A3-B5FB-4E86-8BC3-2F20B4FE54F4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560692" y="5563971"/>
                <a:ext cx="4068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63" name="Ink 362">
                <a:extLst>
                  <a:ext uri="{FF2B5EF4-FFF2-40B4-BE49-F238E27FC236}">
                    <a16:creationId xmlns:a16="http://schemas.microsoft.com/office/drawing/2014/main" id="{A6995834-F5AA-48CF-A62F-6CD613788C27}"/>
                  </a:ext>
                </a:extLst>
              </p14:cNvPr>
              <p14:cNvContentPartPr/>
              <p14:nvPr/>
            </p14:nvContentPartPr>
            <p14:xfrm>
              <a:off x="2197212" y="6029091"/>
              <a:ext cx="314640" cy="213480"/>
            </p14:xfrm>
          </p:contentPart>
        </mc:Choice>
        <mc:Fallback>
          <p:pic>
            <p:nvPicPr>
              <p:cNvPr id="363" name="Ink 362">
                <a:extLst>
                  <a:ext uri="{FF2B5EF4-FFF2-40B4-BE49-F238E27FC236}">
                    <a16:creationId xmlns:a16="http://schemas.microsoft.com/office/drawing/2014/main" id="{A6995834-F5AA-48CF-A62F-6CD613788C27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188212" y="6020091"/>
                <a:ext cx="33228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64" name="Ink 363">
                <a:extLst>
                  <a:ext uri="{FF2B5EF4-FFF2-40B4-BE49-F238E27FC236}">
                    <a16:creationId xmlns:a16="http://schemas.microsoft.com/office/drawing/2014/main" id="{A37C8AA3-F9B9-4814-B3E1-C0205611E117}"/>
                  </a:ext>
                </a:extLst>
              </p14:cNvPr>
              <p14:cNvContentPartPr/>
              <p14:nvPr/>
            </p14:nvContentPartPr>
            <p14:xfrm>
              <a:off x="1529052" y="6032331"/>
              <a:ext cx="538920" cy="150120"/>
            </p14:xfrm>
          </p:contentPart>
        </mc:Choice>
        <mc:Fallback>
          <p:pic>
            <p:nvPicPr>
              <p:cNvPr id="364" name="Ink 363">
                <a:extLst>
                  <a:ext uri="{FF2B5EF4-FFF2-40B4-BE49-F238E27FC236}">
                    <a16:creationId xmlns:a16="http://schemas.microsoft.com/office/drawing/2014/main" id="{A37C8AA3-F9B9-4814-B3E1-C0205611E11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520052" y="6023331"/>
                <a:ext cx="55656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76" name="Ink 375">
                <a:extLst>
                  <a:ext uri="{FF2B5EF4-FFF2-40B4-BE49-F238E27FC236}">
                    <a16:creationId xmlns:a16="http://schemas.microsoft.com/office/drawing/2014/main" id="{7E772C24-A399-493E-9904-158D9C607FF9}"/>
                  </a:ext>
                </a:extLst>
              </p14:cNvPr>
              <p14:cNvContentPartPr/>
              <p14:nvPr/>
            </p14:nvContentPartPr>
            <p14:xfrm>
              <a:off x="4971732" y="6308811"/>
              <a:ext cx="288360" cy="111600"/>
            </p14:xfrm>
          </p:contentPart>
        </mc:Choice>
        <mc:Fallback>
          <p:pic>
            <p:nvPicPr>
              <p:cNvPr id="376" name="Ink 375">
                <a:extLst>
                  <a:ext uri="{FF2B5EF4-FFF2-40B4-BE49-F238E27FC236}">
                    <a16:creationId xmlns:a16="http://schemas.microsoft.com/office/drawing/2014/main" id="{7E772C24-A399-493E-9904-158D9C607FF9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962732" y="6299811"/>
                <a:ext cx="306000" cy="1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77" name="Ink 376">
                <a:extLst>
                  <a:ext uri="{FF2B5EF4-FFF2-40B4-BE49-F238E27FC236}">
                    <a16:creationId xmlns:a16="http://schemas.microsoft.com/office/drawing/2014/main" id="{364643F4-18E1-4888-B431-28C09CA31196}"/>
                  </a:ext>
                </a:extLst>
              </p14:cNvPr>
              <p14:cNvContentPartPr/>
              <p14:nvPr/>
            </p14:nvContentPartPr>
            <p14:xfrm>
              <a:off x="5152092" y="6120171"/>
              <a:ext cx="240480" cy="92520"/>
            </p14:xfrm>
          </p:contentPart>
        </mc:Choice>
        <mc:Fallback>
          <p:pic>
            <p:nvPicPr>
              <p:cNvPr id="377" name="Ink 376">
                <a:extLst>
                  <a:ext uri="{FF2B5EF4-FFF2-40B4-BE49-F238E27FC236}">
                    <a16:creationId xmlns:a16="http://schemas.microsoft.com/office/drawing/2014/main" id="{364643F4-18E1-4888-B431-28C09CA31196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143092" y="6111171"/>
                <a:ext cx="25812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80" name="Ink 379">
                <a:extLst>
                  <a:ext uri="{FF2B5EF4-FFF2-40B4-BE49-F238E27FC236}">
                    <a16:creationId xmlns:a16="http://schemas.microsoft.com/office/drawing/2014/main" id="{DF242808-DFB4-4121-97C6-6AFEAD4E7CDB}"/>
                  </a:ext>
                </a:extLst>
              </p14:cNvPr>
              <p14:cNvContentPartPr/>
              <p14:nvPr/>
            </p14:nvContentPartPr>
            <p14:xfrm>
              <a:off x="5565012" y="6237891"/>
              <a:ext cx="277920" cy="171360"/>
            </p14:xfrm>
          </p:contentPart>
        </mc:Choice>
        <mc:Fallback>
          <p:pic>
            <p:nvPicPr>
              <p:cNvPr id="380" name="Ink 379">
                <a:extLst>
                  <a:ext uri="{FF2B5EF4-FFF2-40B4-BE49-F238E27FC236}">
                    <a16:creationId xmlns:a16="http://schemas.microsoft.com/office/drawing/2014/main" id="{DF242808-DFB4-4121-97C6-6AFEAD4E7CDB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556012" y="6228891"/>
                <a:ext cx="29556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82" name="Ink 381">
                <a:extLst>
                  <a:ext uri="{FF2B5EF4-FFF2-40B4-BE49-F238E27FC236}">
                    <a16:creationId xmlns:a16="http://schemas.microsoft.com/office/drawing/2014/main" id="{31F9A16E-1313-4156-82BE-E3DE28E54EEA}"/>
                  </a:ext>
                </a:extLst>
              </p14:cNvPr>
              <p14:cNvContentPartPr/>
              <p14:nvPr/>
            </p14:nvContentPartPr>
            <p14:xfrm>
              <a:off x="2692932" y="6082371"/>
              <a:ext cx="2101680" cy="397800"/>
            </p14:xfrm>
          </p:contentPart>
        </mc:Choice>
        <mc:Fallback>
          <p:pic>
            <p:nvPicPr>
              <p:cNvPr id="382" name="Ink 381">
                <a:extLst>
                  <a:ext uri="{FF2B5EF4-FFF2-40B4-BE49-F238E27FC236}">
                    <a16:creationId xmlns:a16="http://schemas.microsoft.com/office/drawing/2014/main" id="{31F9A16E-1313-4156-82BE-E3DE28E54EEA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683932" y="6073371"/>
                <a:ext cx="211932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83" name="Ink 382">
                <a:extLst>
                  <a:ext uri="{FF2B5EF4-FFF2-40B4-BE49-F238E27FC236}">
                    <a16:creationId xmlns:a16="http://schemas.microsoft.com/office/drawing/2014/main" id="{AE2549BB-21DD-43A6-AD5B-7233E85B4D6B}"/>
                  </a:ext>
                </a:extLst>
              </p14:cNvPr>
              <p14:cNvContentPartPr/>
              <p14:nvPr/>
            </p14:nvContentPartPr>
            <p14:xfrm>
              <a:off x="5965692" y="6139251"/>
              <a:ext cx="31680" cy="240120"/>
            </p14:xfrm>
          </p:contentPart>
        </mc:Choice>
        <mc:Fallback>
          <p:pic>
            <p:nvPicPr>
              <p:cNvPr id="383" name="Ink 382">
                <a:extLst>
                  <a:ext uri="{FF2B5EF4-FFF2-40B4-BE49-F238E27FC236}">
                    <a16:creationId xmlns:a16="http://schemas.microsoft.com/office/drawing/2014/main" id="{AE2549BB-21DD-43A6-AD5B-7233E85B4D6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956692" y="6130251"/>
                <a:ext cx="4932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95" name="Ink 394">
                <a:extLst>
                  <a:ext uri="{FF2B5EF4-FFF2-40B4-BE49-F238E27FC236}">
                    <a16:creationId xmlns:a16="http://schemas.microsoft.com/office/drawing/2014/main" id="{371ADE8F-5E30-4118-82C9-EE163058E070}"/>
                  </a:ext>
                </a:extLst>
              </p14:cNvPr>
              <p14:cNvContentPartPr/>
              <p14:nvPr/>
            </p14:nvContentPartPr>
            <p14:xfrm>
              <a:off x="7851012" y="5989131"/>
              <a:ext cx="181440" cy="74880"/>
            </p14:xfrm>
          </p:contentPart>
        </mc:Choice>
        <mc:Fallback>
          <p:pic>
            <p:nvPicPr>
              <p:cNvPr id="395" name="Ink 394">
                <a:extLst>
                  <a:ext uri="{FF2B5EF4-FFF2-40B4-BE49-F238E27FC236}">
                    <a16:creationId xmlns:a16="http://schemas.microsoft.com/office/drawing/2014/main" id="{371ADE8F-5E30-4118-82C9-EE163058E070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842012" y="5980131"/>
                <a:ext cx="19908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96" name="Ink 395">
                <a:extLst>
                  <a:ext uri="{FF2B5EF4-FFF2-40B4-BE49-F238E27FC236}">
                    <a16:creationId xmlns:a16="http://schemas.microsoft.com/office/drawing/2014/main" id="{1C97BD0E-D71B-4CFE-9E1D-8A0AD2E894E6}"/>
                  </a:ext>
                </a:extLst>
              </p14:cNvPr>
              <p14:cNvContentPartPr/>
              <p14:nvPr/>
            </p14:nvContentPartPr>
            <p14:xfrm>
              <a:off x="7111212" y="6143211"/>
              <a:ext cx="812520" cy="176400"/>
            </p14:xfrm>
          </p:contentPart>
        </mc:Choice>
        <mc:Fallback>
          <p:pic>
            <p:nvPicPr>
              <p:cNvPr id="396" name="Ink 395">
                <a:extLst>
                  <a:ext uri="{FF2B5EF4-FFF2-40B4-BE49-F238E27FC236}">
                    <a16:creationId xmlns:a16="http://schemas.microsoft.com/office/drawing/2014/main" id="{1C97BD0E-D71B-4CFE-9E1D-8A0AD2E894E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102212" y="6134211"/>
                <a:ext cx="830160" cy="19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97" name="Ink 396">
                <a:extLst>
                  <a:ext uri="{FF2B5EF4-FFF2-40B4-BE49-F238E27FC236}">
                    <a16:creationId xmlns:a16="http://schemas.microsoft.com/office/drawing/2014/main" id="{0FD6B584-F8AC-4088-9ECD-76A4D35DC3DC}"/>
                  </a:ext>
                </a:extLst>
              </p14:cNvPr>
              <p14:cNvContentPartPr/>
              <p14:nvPr/>
            </p14:nvContentPartPr>
            <p14:xfrm>
              <a:off x="6805932" y="6154371"/>
              <a:ext cx="186480" cy="154440"/>
            </p14:xfrm>
          </p:contentPart>
        </mc:Choice>
        <mc:Fallback>
          <p:pic>
            <p:nvPicPr>
              <p:cNvPr id="397" name="Ink 396">
                <a:extLst>
                  <a:ext uri="{FF2B5EF4-FFF2-40B4-BE49-F238E27FC236}">
                    <a16:creationId xmlns:a16="http://schemas.microsoft.com/office/drawing/2014/main" id="{0FD6B584-F8AC-4088-9ECD-76A4D35DC3DC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796932" y="6145371"/>
                <a:ext cx="2041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98" name="Ink 397">
                <a:extLst>
                  <a:ext uri="{FF2B5EF4-FFF2-40B4-BE49-F238E27FC236}">
                    <a16:creationId xmlns:a16="http://schemas.microsoft.com/office/drawing/2014/main" id="{2132C0FC-8AE5-40E3-A31E-93446CCD4C78}"/>
                  </a:ext>
                </a:extLst>
              </p14:cNvPr>
              <p14:cNvContentPartPr/>
              <p14:nvPr/>
            </p14:nvContentPartPr>
            <p14:xfrm>
              <a:off x="6117972" y="5982651"/>
              <a:ext cx="508680" cy="376920"/>
            </p14:xfrm>
          </p:contentPart>
        </mc:Choice>
        <mc:Fallback>
          <p:pic>
            <p:nvPicPr>
              <p:cNvPr id="398" name="Ink 397">
                <a:extLst>
                  <a:ext uri="{FF2B5EF4-FFF2-40B4-BE49-F238E27FC236}">
                    <a16:creationId xmlns:a16="http://schemas.microsoft.com/office/drawing/2014/main" id="{2132C0FC-8AE5-40E3-A31E-93446CCD4C78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108972" y="5973651"/>
                <a:ext cx="526320" cy="39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00" name="Ink 399">
                <a:extLst>
                  <a:ext uri="{FF2B5EF4-FFF2-40B4-BE49-F238E27FC236}">
                    <a16:creationId xmlns:a16="http://schemas.microsoft.com/office/drawing/2014/main" id="{0E4785A5-BD64-4505-849E-7326C7A082BF}"/>
                  </a:ext>
                </a:extLst>
              </p14:cNvPr>
              <p14:cNvContentPartPr/>
              <p14:nvPr/>
            </p14:nvContentPartPr>
            <p14:xfrm>
              <a:off x="1992732" y="5094531"/>
              <a:ext cx="1566360" cy="194040"/>
            </p14:xfrm>
          </p:contentPart>
        </mc:Choice>
        <mc:Fallback>
          <p:pic>
            <p:nvPicPr>
              <p:cNvPr id="400" name="Ink 399">
                <a:extLst>
                  <a:ext uri="{FF2B5EF4-FFF2-40B4-BE49-F238E27FC236}">
                    <a16:creationId xmlns:a16="http://schemas.microsoft.com/office/drawing/2014/main" id="{0E4785A5-BD64-4505-849E-7326C7A082BF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983732" y="5085531"/>
                <a:ext cx="15840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01" name="Ink 400">
                <a:extLst>
                  <a:ext uri="{FF2B5EF4-FFF2-40B4-BE49-F238E27FC236}">
                    <a16:creationId xmlns:a16="http://schemas.microsoft.com/office/drawing/2014/main" id="{8B6D1BAD-99E5-4D4A-BDDA-2E800387111B}"/>
                  </a:ext>
                </a:extLst>
              </p14:cNvPr>
              <p14:cNvContentPartPr/>
              <p14:nvPr/>
            </p14:nvContentPartPr>
            <p14:xfrm>
              <a:off x="2317452" y="5367771"/>
              <a:ext cx="4019040" cy="541080"/>
            </p14:xfrm>
          </p:contentPart>
        </mc:Choice>
        <mc:Fallback>
          <p:pic>
            <p:nvPicPr>
              <p:cNvPr id="401" name="Ink 400">
                <a:extLst>
                  <a:ext uri="{FF2B5EF4-FFF2-40B4-BE49-F238E27FC236}">
                    <a16:creationId xmlns:a16="http://schemas.microsoft.com/office/drawing/2014/main" id="{8B6D1BAD-99E5-4D4A-BDDA-2E800387111B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281452" y="5295771"/>
                <a:ext cx="4090680" cy="68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06" name="Ink 405">
                <a:extLst>
                  <a:ext uri="{FF2B5EF4-FFF2-40B4-BE49-F238E27FC236}">
                    <a16:creationId xmlns:a16="http://schemas.microsoft.com/office/drawing/2014/main" id="{5CD59DCE-C773-4670-9C03-7155C64CF779}"/>
                  </a:ext>
                </a:extLst>
              </p14:cNvPr>
              <p14:cNvContentPartPr/>
              <p14:nvPr/>
            </p14:nvContentPartPr>
            <p14:xfrm>
              <a:off x="5743572" y="5216931"/>
              <a:ext cx="1594800" cy="583560"/>
            </p14:xfrm>
          </p:contentPart>
        </mc:Choice>
        <mc:Fallback>
          <p:pic>
            <p:nvPicPr>
              <p:cNvPr id="406" name="Ink 405">
                <a:extLst>
                  <a:ext uri="{FF2B5EF4-FFF2-40B4-BE49-F238E27FC236}">
                    <a16:creationId xmlns:a16="http://schemas.microsoft.com/office/drawing/2014/main" id="{5CD59DCE-C773-4670-9C03-7155C64CF779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734572" y="5207931"/>
                <a:ext cx="1612440" cy="60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07" name="Ink 406">
                <a:extLst>
                  <a:ext uri="{FF2B5EF4-FFF2-40B4-BE49-F238E27FC236}">
                    <a16:creationId xmlns:a16="http://schemas.microsoft.com/office/drawing/2014/main" id="{2DB9AFAF-D2A5-4EB0-8C12-676BD2535FC4}"/>
                  </a:ext>
                </a:extLst>
              </p14:cNvPr>
              <p14:cNvContentPartPr/>
              <p14:nvPr/>
            </p14:nvContentPartPr>
            <p14:xfrm>
              <a:off x="2819652" y="6044571"/>
              <a:ext cx="3970440" cy="520920"/>
            </p14:xfrm>
          </p:contentPart>
        </mc:Choice>
        <mc:Fallback>
          <p:pic>
            <p:nvPicPr>
              <p:cNvPr id="407" name="Ink 406">
                <a:extLst>
                  <a:ext uri="{FF2B5EF4-FFF2-40B4-BE49-F238E27FC236}">
                    <a16:creationId xmlns:a16="http://schemas.microsoft.com/office/drawing/2014/main" id="{2DB9AFAF-D2A5-4EB0-8C12-676BD2535FC4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783652" y="5972571"/>
                <a:ext cx="4042080" cy="66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3227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Right Shift (&gt;&gt;)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C5E818F-9D3A-4D3C-8386-F60255B6755D}"/>
                  </a:ext>
                </a:extLst>
              </p14:cNvPr>
              <p14:cNvContentPartPr/>
              <p14:nvPr/>
            </p14:nvContentPartPr>
            <p14:xfrm>
              <a:off x="971052" y="1141011"/>
              <a:ext cx="1126800" cy="1836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C5E818F-9D3A-4D3C-8386-F60255B6755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2052" y="1132011"/>
                <a:ext cx="114444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44C9E72-3C6F-40CF-BDC1-5E8A299C53F3}"/>
                  </a:ext>
                </a:extLst>
              </p14:cNvPr>
              <p14:cNvContentPartPr/>
              <p14:nvPr/>
            </p14:nvContentPartPr>
            <p14:xfrm>
              <a:off x="2487732" y="1165131"/>
              <a:ext cx="213840" cy="15264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44C9E72-3C6F-40CF-BDC1-5E8A299C53F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78732" y="1156131"/>
                <a:ext cx="231480" cy="1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D257A8A7-1B35-4FF6-AF03-7E5B0E05D502}"/>
                  </a:ext>
                </a:extLst>
              </p14:cNvPr>
              <p14:cNvContentPartPr/>
              <p14:nvPr/>
            </p14:nvContentPartPr>
            <p14:xfrm>
              <a:off x="4007292" y="1146051"/>
              <a:ext cx="195840" cy="10764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D257A8A7-1B35-4FF6-AF03-7E5B0E05D50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98292" y="1137051"/>
                <a:ext cx="21348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254A7C96-21F6-4F7D-8449-B50DB35D5C8D}"/>
                  </a:ext>
                </a:extLst>
              </p14:cNvPr>
              <p14:cNvContentPartPr/>
              <p14:nvPr/>
            </p14:nvContentPartPr>
            <p14:xfrm>
              <a:off x="4341372" y="1247571"/>
              <a:ext cx="296280" cy="180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254A7C96-21F6-4F7D-8449-B50DB35D5C8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32372" y="1238571"/>
                <a:ext cx="31392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4AB93507-9E10-4911-80A4-6C3B27A35570}"/>
                  </a:ext>
                </a:extLst>
              </p14:cNvPr>
              <p14:cNvContentPartPr/>
              <p14:nvPr/>
            </p14:nvContentPartPr>
            <p14:xfrm>
              <a:off x="4857972" y="1251531"/>
              <a:ext cx="269280" cy="1368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4AB93507-9E10-4911-80A4-6C3B27A3557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48972" y="1242531"/>
                <a:ext cx="28692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7F942BB8-CA38-4415-A5DC-8DBEA80ADEF0}"/>
                  </a:ext>
                </a:extLst>
              </p14:cNvPr>
              <p14:cNvContentPartPr/>
              <p14:nvPr/>
            </p14:nvContentPartPr>
            <p14:xfrm>
              <a:off x="5369532" y="1223091"/>
              <a:ext cx="338760" cy="1944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7F942BB8-CA38-4415-A5DC-8DBEA80ADEF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360532" y="1214091"/>
                <a:ext cx="35640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7834BDDC-48EA-4A70-A6A4-2A8922A7D2FC}"/>
                  </a:ext>
                </a:extLst>
              </p14:cNvPr>
              <p14:cNvContentPartPr/>
              <p14:nvPr/>
            </p14:nvContentPartPr>
            <p14:xfrm>
              <a:off x="6016092" y="1013571"/>
              <a:ext cx="27360" cy="23292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7834BDDC-48EA-4A70-A6A4-2A8922A7D2F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007092" y="1004571"/>
                <a:ext cx="4500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5A8CB59F-36A6-4282-A0FA-8DCF7045F1F7}"/>
                  </a:ext>
                </a:extLst>
              </p14:cNvPr>
              <p14:cNvContentPartPr/>
              <p14:nvPr/>
            </p14:nvContentPartPr>
            <p14:xfrm>
              <a:off x="2832972" y="1132731"/>
              <a:ext cx="880560" cy="16884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5A8CB59F-36A6-4282-A0FA-8DCF7045F1F7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23972" y="1123731"/>
                <a:ext cx="89820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709D501D-7893-497F-A267-31F9C26F4955}"/>
                  </a:ext>
                </a:extLst>
              </p14:cNvPr>
              <p14:cNvContentPartPr/>
              <p14:nvPr/>
            </p14:nvContentPartPr>
            <p14:xfrm>
              <a:off x="2597532" y="1395531"/>
              <a:ext cx="628920" cy="17604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709D501D-7893-497F-A267-31F9C26F495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88532" y="1386531"/>
                <a:ext cx="64656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5A9A5559-4A42-4F38-9F5D-5FA7F71FDFB6}"/>
                  </a:ext>
                </a:extLst>
              </p14:cNvPr>
              <p14:cNvContentPartPr/>
              <p14:nvPr/>
            </p14:nvContentPartPr>
            <p14:xfrm>
              <a:off x="6220572" y="999531"/>
              <a:ext cx="2002680" cy="44424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5A9A5559-4A42-4F38-9F5D-5FA7F71FDFB6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11572" y="990531"/>
                <a:ext cx="2020320" cy="46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6F162B6B-62C9-42CC-B0ED-B42E48963791}"/>
                  </a:ext>
                </a:extLst>
              </p14:cNvPr>
              <p14:cNvContentPartPr/>
              <p14:nvPr/>
            </p14:nvContentPartPr>
            <p14:xfrm>
              <a:off x="7339812" y="970371"/>
              <a:ext cx="272520" cy="20952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6F162B6B-62C9-42CC-B0ED-B42E48963791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303812" y="898371"/>
                <a:ext cx="344160" cy="3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CE576255-0B59-4263-92AE-791D810FCD21}"/>
                  </a:ext>
                </a:extLst>
              </p14:cNvPr>
              <p14:cNvContentPartPr/>
              <p14:nvPr/>
            </p14:nvContentPartPr>
            <p14:xfrm>
              <a:off x="7576692" y="510291"/>
              <a:ext cx="1267200" cy="34308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CE576255-0B59-4263-92AE-791D810FCD21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567692" y="501291"/>
                <a:ext cx="128484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7DAE8F34-A3D6-42D3-8CA4-C1D999D520AD}"/>
                  </a:ext>
                </a:extLst>
              </p14:cNvPr>
              <p14:cNvContentPartPr/>
              <p14:nvPr/>
            </p14:nvContentPartPr>
            <p14:xfrm>
              <a:off x="2357412" y="1036251"/>
              <a:ext cx="504360" cy="31752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7DAE8F34-A3D6-42D3-8CA4-C1D999D520AD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321412" y="964251"/>
                <a:ext cx="57600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98C20826-2741-45E3-8F18-EC1A97B3C6DB}"/>
                  </a:ext>
                </a:extLst>
              </p14:cNvPr>
              <p14:cNvContentPartPr/>
              <p14:nvPr/>
            </p14:nvContentPartPr>
            <p14:xfrm>
              <a:off x="2582052" y="1152171"/>
              <a:ext cx="372240" cy="5940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98C20826-2741-45E3-8F18-EC1A97B3C6DB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546052" y="1080171"/>
                <a:ext cx="44388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3B953BAE-9C28-4FBA-90B5-905F94A81820}"/>
                  </a:ext>
                </a:extLst>
              </p14:cNvPr>
              <p14:cNvContentPartPr/>
              <p14:nvPr/>
            </p14:nvContentPartPr>
            <p14:xfrm>
              <a:off x="2191812" y="1626651"/>
              <a:ext cx="3032640" cy="36288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3B953BAE-9C28-4FBA-90B5-905F94A81820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182812" y="1617651"/>
                <a:ext cx="3050280" cy="38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52293F8F-EAA0-4554-BDAC-77B61BAC2D81}"/>
                  </a:ext>
                </a:extLst>
              </p14:cNvPr>
              <p14:cNvContentPartPr/>
              <p14:nvPr/>
            </p14:nvContentPartPr>
            <p14:xfrm>
              <a:off x="4275132" y="3073131"/>
              <a:ext cx="396000" cy="972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52293F8F-EAA0-4554-BDAC-77B61BAC2D81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266132" y="3064131"/>
                <a:ext cx="41364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D82DBC18-92D6-4E83-8631-38C977D6EFEF}"/>
                  </a:ext>
                </a:extLst>
              </p14:cNvPr>
              <p14:cNvContentPartPr/>
              <p14:nvPr/>
            </p14:nvContentPartPr>
            <p14:xfrm>
              <a:off x="4862652" y="3012291"/>
              <a:ext cx="639720" cy="3852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D82DBC18-92D6-4E83-8631-38C977D6EFEF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853652" y="3003291"/>
                <a:ext cx="65736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C9B5575D-3B25-4659-818A-0D4585D968AB}"/>
                  </a:ext>
                </a:extLst>
              </p14:cNvPr>
              <p14:cNvContentPartPr/>
              <p14:nvPr/>
            </p14:nvContentPartPr>
            <p14:xfrm>
              <a:off x="5918532" y="2761011"/>
              <a:ext cx="1085760" cy="21672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C9B5575D-3B25-4659-818A-0D4585D968AB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909532" y="2752011"/>
                <a:ext cx="110340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41CC49E9-F9E3-4D13-8906-687C11746600}"/>
                  </a:ext>
                </a:extLst>
              </p14:cNvPr>
              <p14:cNvContentPartPr/>
              <p14:nvPr/>
            </p14:nvContentPartPr>
            <p14:xfrm>
              <a:off x="7222812" y="2693331"/>
              <a:ext cx="1913040" cy="56124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41CC49E9-F9E3-4D13-8906-687C11746600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213812" y="2684331"/>
                <a:ext cx="1930680" cy="57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CA94B2CA-611B-4911-A150-599925FD7406}"/>
                  </a:ext>
                </a:extLst>
              </p14:cNvPr>
              <p14:cNvContentPartPr/>
              <p14:nvPr/>
            </p14:nvContentPartPr>
            <p14:xfrm>
              <a:off x="3342012" y="3052251"/>
              <a:ext cx="605160" cy="5508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CA94B2CA-611B-4911-A150-599925FD7406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333012" y="3043251"/>
                <a:ext cx="62280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3A7AF7ED-BFCC-4EBD-9164-157A15A61D7D}"/>
                  </a:ext>
                </a:extLst>
              </p14:cNvPr>
              <p14:cNvContentPartPr/>
              <p14:nvPr/>
            </p14:nvContentPartPr>
            <p14:xfrm>
              <a:off x="2530932" y="3084291"/>
              <a:ext cx="566640" cy="5292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3A7AF7ED-BFCC-4EBD-9164-157A15A61D7D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521932" y="3075291"/>
                <a:ext cx="58428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A2750286-4B7B-431C-A585-F652A4D326B4}"/>
                  </a:ext>
                </a:extLst>
              </p14:cNvPr>
              <p14:cNvContentPartPr/>
              <p14:nvPr/>
            </p14:nvContentPartPr>
            <p14:xfrm>
              <a:off x="2747652" y="3199491"/>
              <a:ext cx="3172320" cy="78480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A2750286-4B7B-431C-A585-F652A4D326B4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738652" y="3190491"/>
                <a:ext cx="3189960" cy="80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1A8684F8-487A-4343-9C6B-7AD7793A1E19}"/>
                  </a:ext>
                </a:extLst>
              </p14:cNvPr>
              <p14:cNvContentPartPr/>
              <p14:nvPr/>
            </p14:nvContentPartPr>
            <p14:xfrm>
              <a:off x="6368892" y="3477051"/>
              <a:ext cx="3812040" cy="36972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1A8684F8-487A-4343-9C6B-7AD7793A1E19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359892" y="3468051"/>
                <a:ext cx="382968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125195C7-2BCF-4941-9AB2-7ADB4541BC55}"/>
                  </a:ext>
                </a:extLst>
              </p14:cNvPr>
              <p14:cNvContentPartPr/>
              <p14:nvPr/>
            </p14:nvContentPartPr>
            <p14:xfrm>
              <a:off x="3924852" y="3388131"/>
              <a:ext cx="6377400" cy="280080"/>
            </p14:xfrm>
          </p:contentPart>
        </mc:Choice>
        <mc:Fallback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125195C7-2BCF-4941-9AB2-7ADB4541BC55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888852" y="3316131"/>
                <a:ext cx="6449040" cy="42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23432D13-03B2-4F4A-B54E-DF1391BA34C2}"/>
                  </a:ext>
                </a:extLst>
              </p14:cNvPr>
              <p14:cNvContentPartPr/>
              <p14:nvPr/>
            </p14:nvContentPartPr>
            <p14:xfrm>
              <a:off x="3983172" y="3510531"/>
              <a:ext cx="6327000" cy="252360"/>
            </p14:xfrm>
          </p:contentPart>
        </mc:Choice>
        <mc:Fallback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23432D13-03B2-4F4A-B54E-DF1391BA34C2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947172" y="3438531"/>
                <a:ext cx="6398640" cy="3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A2C03479-F343-4FF9-969C-6340C473F924}"/>
                  </a:ext>
                </a:extLst>
              </p14:cNvPr>
              <p14:cNvContentPartPr/>
              <p14:nvPr/>
            </p14:nvContentPartPr>
            <p14:xfrm>
              <a:off x="4032492" y="3690171"/>
              <a:ext cx="6310800" cy="226080"/>
            </p14:xfrm>
          </p:contentPart>
        </mc:Choice>
        <mc:Fallback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A2C03479-F343-4FF9-969C-6340C473F924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996492" y="3618171"/>
                <a:ext cx="638244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8D47802-BF45-4608-88EC-DC9BC7137D80}"/>
                  </a:ext>
                </a:extLst>
              </p14:cNvPr>
              <p14:cNvContentPartPr/>
              <p14:nvPr/>
            </p14:nvContentPartPr>
            <p14:xfrm>
              <a:off x="3485652" y="2697651"/>
              <a:ext cx="285480" cy="19584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8D47802-BF45-4608-88EC-DC9BC7137D80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476652" y="2688651"/>
                <a:ext cx="303120" cy="2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85C1E840-0448-4838-8914-FA04F8F206F4}"/>
                  </a:ext>
                </a:extLst>
              </p14:cNvPr>
              <p14:cNvContentPartPr/>
              <p14:nvPr/>
            </p14:nvContentPartPr>
            <p14:xfrm>
              <a:off x="185172" y="2555811"/>
              <a:ext cx="2836080" cy="38412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85C1E840-0448-4838-8914-FA04F8F206F4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76172" y="2546811"/>
                <a:ext cx="2853720" cy="40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69C0A56A-E543-48EA-B660-9E550E94E713}"/>
                  </a:ext>
                </a:extLst>
              </p14:cNvPr>
              <p14:cNvContentPartPr/>
              <p14:nvPr/>
            </p14:nvContentPartPr>
            <p14:xfrm>
              <a:off x="4299252" y="2664531"/>
              <a:ext cx="266760" cy="20952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69C0A56A-E543-48EA-B660-9E550E94E713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290252" y="2655531"/>
                <a:ext cx="28440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A45A67E8-8A8F-4240-ADAF-DCE3776A4980}"/>
                  </a:ext>
                </a:extLst>
              </p14:cNvPr>
              <p14:cNvContentPartPr/>
              <p14:nvPr/>
            </p14:nvContentPartPr>
            <p14:xfrm>
              <a:off x="4854372" y="2722491"/>
              <a:ext cx="692640" cy="151920"/>
            </p14:xfrm>
          </p:contentPart>
        </mc:Choice>
        <mc:Fallback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A45A67E8-8A8F-4240-ADAF-DCE3776A4980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845372" y="2713491"/>
                <a:ext cx="710280" cy="16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8C1AB504-36C6-452F-9797-5C02D5678BBB}"/>
                  </a:ext>
                </a:extLst>
              </p14:cNvPr>
              <p14:cNvContentPartPr/>
              <p14:nvPr/>
            </p14:nvContentPartPr>
            <p14:xfrm>
              <a:off x="9071052" y="1805571"/>
              <a:ext cx="837000" cy="466560"/>
            </p14:xfrm>
          </p:contentPart>
        </mc:Choice>
        <mc:Fallback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8C1AB504-36C6-452F-9797-5C02D5678BBB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062052" y="1796571"/>
                <a:ext cx="85464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A3EB0A0F-76ED-4AB0-BD1D-3397120B57AF}"/>
                  </a:ext>
                </a:extLst>
              </p14:cNvPr>
              <p14:cNvContentPartPr/>
              <p14:nvPr/>
            </p14:nvContentPartPr>
            <p14:xfrm>
              <a:off x="398292" y="4681611"/>
              <a:ext cx="993960" cy="29376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A3EB0A0F-76ED-4AB0-BD1D-3397120B57AF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89292" y="4672611"/>
                <a:ext cx="1011600" cy="31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1E16EE56-66FA-430C-9A8F-22EAB5E084F6}"/>
                  </a:ext>
                </a:extLst>
              </p14:cNvPr>
              <p14:cNvContentPartPr/>
              <p14:nvPr/>
            </p14:nvContentPartPr>
            <p14:xfrm>
              <a:off x="2104692" y="4630851"/>
              <a:ext cx="589320" cy="28404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1E16EE56-66FA-430C-9A8F-22EAB5E084F6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095692" y="4621851"/>
                <a:ext cx="60696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E6F96C10-2AFC-4249-8906-0B2B86A83586}"/>
                  </a:ext>
                </a:extLst>
              </p14:cNvPr>
              <p14:cNvContentPartPr/>
              <p14:nvPr/>
            </p14:nvContentPartPr>
            <p14:xfrm>
              <a:off x="554532" y="5264451"/>
              <a:ext cx="955440" cy="267840"/>
            </p14:xfrm>
          </p:contentPart>
        </mc:Choice>
        <mc:Fallback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E6F96C10-2AFC-4249-8906-0B2B86A8358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45532" y="5255451"/>
                <a:ext cx="97308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564215ED-0A0E-4B5A-9868-74EBB815B037}"/>
                  </a:ext>
                </a:extLst>
              </p14:cNvPr>
              <p14:cNvContentPartPr/>
              <p14:nvPr/>
            </p14:nvContentPartPr>
            <p14:xfrm>
              <a:off x="4407612" y="5350131"/>
              <a:ext cx="560520" cy="233640"/>
            </p14:xfrm>
          </p:contentPart>
        </mc:Choice>
        <mc:Fallback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564215ED-0A0E-4B5A-9868-74EBB815B037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398612" y="5341131"/>
                <a:ext cx="57816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FB8A3403-2018-4FD1-9E52-FA2E2E0B4FDD}"/>
                  </a:ext>
                </a:extLst>
              </p14:cNvPr>
              <p14:cNvContentPartPr/>
              <p14:nvPr/>
            </p14:nvContentPartPr>
            <p14:xfrm>
              <a:off x="1748652" y="5314851"/>
              <a:ext cx="2419920" cy="320400"/>
            </p14:xfrm>
          </p:contentPart>
        </mc:Choice>
        <mc:Fallback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FB8A3403-2018-4FD1-9E52-FA2E2E0B4FDD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739652" y="5305851"/>
                <a:ext cx="2437560" cy="33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CD9E5B66-5B98-4853-BF89-66B79C4E74CF}"/>
                  </a:ext>
                </a:extLst>
              </p14:cNvPr>
              <p14:cNvContentPartPr/>
              <p14:nvPr/>
            </p14:nvContentPartPr>
            <p14:xfrm>
              <a:off x="5487252" y="5247531"/>
              <a:ext cx="1013400" cy="233280"/>
            </p14:xfrm>
          </p:contentPart>
        </mc:Choice>
        <mc:Fallback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CD9E5B66-5B98-4853-BF89-66B79C4E74CF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478252" y="5238531"/>
                <a:ext cx="103104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A103882E-6539-4ECF-A0B5-267D5AF094EF}"/>
                  </a:ext>
                </a:extLst>
              </p14:cNvPr>
              <p14:cNvContentPartPr/>
              <p14:nvPr/>
            </p14:nvContentPartPr>
            <p14:xfrm>
              <a:off x="2656932" y="5935131"/>
              <a:ext cx="311400" cy="181440"/>
            </p14:xfrm>
          </p:contentPart>
        </mc:Choice>
        <mc:Fallback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A103882E-6539-4ECF-A0B5-267D5AF094EF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647932" y="5926131"/>
                <a:ext cx="32904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FD9EAFAB-8661-44AD-AF8D-396DEF3D61D8}"/>
                  </a:ext>
                </a:extLst>
              </p14:cNvPr>
              <p14:cNvContentPartPr/>
              <p14:nvPr/>
            </p14:nvContentPartPr>
            <p14:xfrm>
              <a:off x="5157852" y="5902011"/>
              <a:ext cx="136440" cy="190080"/>
            </p14:xfrm>
          </p:contentPart>
        </mc:Choice>
        <mc:Fallback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FD9EAFAB-8661-44AD-AF8D-396DEF3D61D8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148852" y="5893011"/>
                <a:ext cx="15408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9CB37AF5-7C34-4C4F-A876-DFE20054F7A8}"/>
                  </a:ext>
                </a:extLst>
              </p14:cNvPr>
              <p14:cNvContentPartPr/>
              <p14:nvPr/>
            </p14:nvContentPartPr>
            <p14:xfrm>
              <a:off x="3208092" y="5926131"/>
              <a:ext cx="1710000" cy="226800"/>
            </p14:xfrm>
          </p:contentPart>
        </mc:Choice>
        <mc:Fallback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9CB37AF5-7C34-4C4F-A876-DFE20054F7A8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199092" y="5917131"/>
                <a:ext cx="172764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AD987EFC-B645-4C9D-84ED-DD8FC0A659F0}"/>
                  </a:ext>
                </a:extLst>
              </p14:cNvPr>
              <p14:cNvContentPartPr/>
              <p14:nvPr/>
            </p14:nvContentPartPr>
            <p14:xfrm>
              <a:off x="1526892" y="5904171"/>
              <a:ext cx="964440" cy="209520"/>
            </p14:xfrm>
          </p:contentPart>
        </mc:Choice>
        <mc:Fallback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AD987EFC-B645-4C9D-84ED-DD8FC0A659F0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517892" y="5895171"/>
                <a:ext cx="98208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D50B32AD-04B5-4C24-A96C-F1C805CA7813}"/>
                  </a:ext>
                </a:extLst>
              </p14:cNvPr>
              <p14:cNvContentPartPr/>
              <p14:nvPr/>
            </p14:nvContentPartPr>
            <p14:xfrm>
              <a:off x="5575092" y="5908851"/>
              <a:ext cx="336960" cy="167760"/>
            </p14:xfrm>
          </p:contentPart>
        </mc:Choice>
        <mc:Fallback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D50B32AD-04B5-4C24-A96C-F1C805CA7813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566092" y="5899851"/>
                <a:ext cx="35460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60E28F98-C966-4AC8-97B2-6DD3DC093825}"/>
                  </a:ext>
                </a:extLst>
              </p14:cNvPr>
              <p14:cNvContentPartPr/>
              <p14:nvPr/>
            </p14:nvContentPartPr>
            <p14:xfrm>
              <a:off x="6211212" y="5893371"/>
              <a:ext cx="358200" cy="202320"/>
            </p14:xfrm>
          </p:contentPart>
        </mc:Choice>
        <mc:Fallback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60E28F98-C966-4AC8-97B2-6DD3DC093825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6202212" y="5884371"/>
                <a:ext cx="375840" cy="21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9515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Right Shift (&gt;&gt;)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1ECB70A-6A9B-4560-900E-8873B2789B34}"/>
                  </a:ext>
                </a:extLst>
              </p14:cNvPr>
              <p14:cNvContentPartPr/>
              <p14:nvPr/>
            </p14:nvContentPartPr>
            <p14:xfrm>
              <a:off x="508452" y="1138491"/>
              <a:ext cx="1196280" cy="4028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1ECB70A-6A9B-4560-900E-8873B2789B3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9452" y="1129491"/>
                <a:ext cx="121392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4189433D-1D46-4937-83FB-72A77E9F2AA1}"/>
                  </a:ext>
                </a:extLst>
              </p14:cNvPr>
              <p14:cNvContentPartPr/>
              <p14:nvPr/>
            </p14:nvContentPartPr>
            <p14:xfrm>
              <a:off x="2325732" y="1045251"/>
              <a:ext cx="2959200" cy="51120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4189433D-1D46-4937-83FB-72A77E9F2AA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16732" y="1036251"/>
                <a:ext cx="2976840" cy="52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A7941F0B-D799-4BB0-9C4B-514C5C06B3E8}"/>
                  </a:ext>
                </a:extLst>
              </p14:cNvPr>
              <p14:cNvContentPartPr/>
              <p14:nvPr/>
            </p14:nvContentPartPr>
            <p14:xfrm>
              <a:off x="5800092" y="979731"/>
              <a:ext cx="829440" cy="55800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A7941F0B-D799-4BB0-9C4B-514C5C06B3E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91092" y="970731"/>
                <a:ext cx="847080" cy="57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6BA817C-3DD7-47FC-BCC9-4CE41142144A}"/>
                  </a:ext>
                </a:extLst>
              </p14:cNvPr>
              <p14:cNvContentPartPr/>
              <p14:nvPr/>
            </p14:nvContentPartPr>
            <p14:xfrm>
              <a:off x="1631652" y="1772451"/>
              <a:ext cx="571680" cy="2246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6BA817C-3DD7-47FC-BCC9-4CE41142144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22652" y="1763451"/>
                <a:ext cx="58932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D1BEC8AA-EC73-49A1-B260-EB82035ED734}"/>
                  </a:ext>
                </a:extLst>
              </p14:cNvPr>
              <p14:cNvContentPartPr/>
              <p14:nvPr/>
            </p14:nvContentPartPr>
            <p14:xfrm>
              <a:off x="2375052" y="1795131"/>
              <a:ext cx="196200" cy="1450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D1BEC8AA-EC73-49A1-B260-EB82035ED73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366052" y="1786131"/>
                <a:ext cx="21384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84875EEF-501A-4D20-96EA-2F2A4E41AA61}"/>
                  </a:ext>
                </a:extLst>
              </p14:cNvPr>
              <p14:cNvContentPartPr/>
              <p14:nvPr/>
            </p14:nvContentPartPr>
            <p14:xfrm>
              <a:off x="2739372" y="1808091"/>
              <a:ext cx="238320" cy="14148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84875EEF-501A-4D20-96EA-2F2A4E41AA6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30372" y="1799091"/>
                <a:ext cx="25596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9EF9D139-1DE0-4181-AD19-6642EBD62A51}"/>
                  </a:ext>
                </a:extLst>
              </p14:cNvPr>
              <p14:cNvContentPartPr/>
              <p14:nvPr/>
            </p14:nvContentPartPr>
            <p14:xfrm>
              <a:off x="3116292" y="1729971"/>
              <a:ext cx="2242440" cy="42840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9EF9D139-1DE0-4181-AD19-6642EBD62A5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07292" y="1720971"/>
                <a:ext cx="2260080" cy="44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BCD29A6F-A1D9-4735-A2DE-3C820D972F1E}"/>
                  </a:ext>
                </a:extLst>
              </p14:cNvPr>
              <p14:cNvContentPartPr/>
              <p14:nvPr/>
            </p14:nvContentPartPr>
            <p14:xfrm>
              <a:off x="1826772" y="4236651"/>
              <a:ext cx="628920" cy="19872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BCD29A6F-A1D9-4735-A2DE-3C820D972F1E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817772" y="4227651"/>
                <a:ext cx="64656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A01BBEBE-2A5E-441E-A7D9-7BCDD8CD519A}"/>
                  </a:ext>
                </a:extLst>
              </p14:cNvPr>
              <p14:cNvContentPartPr/>
              <p14:nvPr/>
            </p14:nvContentPartPr>
            <p14:xfrm>
              <a:off x="2622732" y="3983211"/>
              <a:ext cx="1467360" cy="73008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A01BBEBE-2A5E-441E-A7D9-7BCDD8CD519A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613732" y="3974211"/>
                <a:ext cx="1485000" cy="74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31557CF3-2B98-42DB-9260-CC334E8D966C}"/>
                  </a:ext>
                </a:extLst>
              </p14:cNvPr>
              <p14:cNvContentPartPr/>
              <p14:nvPr/>
            </p14:nvContentPartPr>
            <p14:xfrm>
              <a:off x="48012" y="2252331"/>
              <a:ext cx="9116280" cy="142020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31557CF3-2B98-42DB-9260-CC334E8D966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9012" y="2243331"/>
                <a:ext cx="9133920" cy="143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0228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"/>
          <p:cNvSpPr txBox="1"/>
          <p:nvPr/>
        </p:nvSpPr>
        <p:spPr>
          <a:xfrm>
            <a:off x="299545" y="130628"/>
            <a:ext cx="537448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i="0" u="none" strike="noStrike" cap="none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dirty="0"/>
          </a:p>
        </p:txBody>
      </p:sp>
      <p:sp>
        <p:nvSpPr>
          <p:cNvPr id="183" name="Google Shape;183;p2"/>
          <p:cNvSpPr txBox="1"/>
          <p:nvPr/>
        </p:nvSpPr>
        <p:spPr>
          <a:xfrm>
            <a:off x="418298" y="1083332"/>
            <a:ext cx="4837193" cy="6370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Binary Numbers &amp; Conversion</a:t>
            </a: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Storage</a:t>
            </a: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Addition</a:t>
            </a: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2’s Complement</a:t>
            </a: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Subtraction</a:t>
            </a: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Bitwise Operators: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Bitwise AND (&amp;)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Bitwise OR (|)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Bitwise XOR (^)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Bitwise NOT (~)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Left Shift (&lt;&lt;) 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Right Shift (&gt;&gt;)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Unsigned Right Shift (&gt;&gt;&gt;)</a:t>
            </a:r>
          </a:p>
          <a:p>
            <a:pPr marL="714375" lvl="2" indent="-266700">
              <a:lnSpc>
                <a:spcPct val="150000"/>
              </a:lnSpc>
              <a:buClr>
                <a:schemeClr val="dk1"/>
              </a:buClr>
              <a:buSzPts val="3200"/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  <a:p>
            <a:pPr marL="447675" marR="0" lvl="0" indent="-4476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endParaRPr lang="en-IN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endParaRPr lang="en-IN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A28A39-7462-4132-AF0A-41C9E9462DC3}"/>
              </a:ext>
            </a:extLst>
          </p:cNvPr>
          <p:cNvSpPr/>
          <p:nvPr/>
        </p:nvSpPr>
        <p:spPr>
          <a:xfrm>
            <a:off x="6096000" y="961625"/>
            <a:ext cx="6096000" cy="12875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dk1"/>
              </a:buClr>
              <a:buSzPts val="3200"/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Check if a number is even or odd using bitwise operators.</a:t>
            </a: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3200"/>
              <a:buFont typeface="Wingdings" panose="05000000000000000000" pitchFamily="2" charset="2"/>
              <a:buChar char="Ø"/>
            </a:pPr>
            <a:endParaRPr lang="en-IN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290883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Unsigned Right Shift (&gt;&gt;&gt;)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4FCC34E-5745-4E86-8450-940301541F05}"/>
                  </a:ext>
                </a:extLst>
              </p14:cNvPr>
              <p14:cNvContentPartPr/>
              <p14:nvPr/>
            </p14:nvContentPartPr>
            <p14:xfrm>
              <a:off x="7052172" y="499131"/>
              <a:ext cx="374760" cy="158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4FCC34E-5745-4E86-8450-940301541F0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43163" y="490131"/>
                <a:ext cx="392417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06EEE922-D81D-4AEC-BAB1-D040FEEE56CB}"/>
                  </a:ext>
                </a:extLst>
              </p14:cNvPr>
              <p14:cNvContentPartPr/>
              <p14:nvPr/>
            </p14:nvContentPartPr>
            <p14:xfrm>
              <a:off x="9677652" y="290691"/>
              <a:ext cx="735480" cy="26172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06EEE922-D81D-4AEC-BAB1-D040FEEE56C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68652" y="281691"/>
                <a:ext cx="75312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971FAF1A-7061-456A-B6E2-AE90F2DE34B4}"/>
                  </a:ext>
                </a:extLst>
              </p14:cNvPr>
              <p14:cNvContentPartPr/>
              <p14:nvPr/>
            </p14:nvContentPartPr>
            <p14:xfrm>
              <a:off x="8683332" y="334251"/>
              <a:ext cx="786240" cy="27432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971FAF1A-7061-456A-B6E2-AE90F2DE34B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74332" y="325251"/>
                <a:ext cx="80388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EAA7B208-CB50-470B-AEFB-845EA40D2AE1}"/>
                  </a:ext>
                </a:extLst>
              </p14:cNvPr>
              <p14:cNvContentPartPr/>
              <p14:nvPr/>
            </p14:nvContentPartPr>
            <p14:xfrm>
              <a:off x="7686132" y="286371"/>
              <a:ext cx="779760" cy="34452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EAA7B208-CB50-470B-AEFB-845EA40D2AE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77132" y="277371"/>
                <a:ext cx="797400" cy="3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0EB55E1B-5473-452F-85E4-8BE73D961CCA}"/>
                  </a:ext>
                </a:extLst>
              </p14:cNvPr>
              <p14:cNvContentPartPr/>
              <p14:nvPr/>
            </p14:nvContentPartPr>
            <p14:xfrm>
              <a:off x="6970452" y="158211"/>
              <a:ext cx="3421800" cy="50364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0EB55E1B-5473-452F-85E4-8BE73D961CC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34452" y="86211"/>
                <a:ext cx="3493440" cy="64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D117E7FA-87F6-4E75-B099-4AC97798233E}"/>
                  </a:ext>
                </a:extLst>
              </p14:cNvPr>
              <p14:cNvContentPartPr/>
              <p14:nvPr/>
            </p14:nvContentPartPr>
            <p14:xfrm>
              <a:off x="1762692" y="1269171"/>
              <a:ext cx="1092600" cy="20376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D117E7FA-87F6-4E75-B099-4AC97798233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753692" y="1260171"/>
                <a:ext cx="111024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C959811D-C836-4520-ACDE-FECACB3CC1EF}"/>
                  </a:ext>
                </a:extLst>
              </p14:cNvPr>
              <p14:cNvContentPartPr/>
              <p14:nvPr/>
            </p14:nvContentPartPr>
            <p14:xfrm>
              <a:off x="287412" y="1195011"/>
              <a:ext cx="1259280" cy="31104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C959811D-C836-4520-ACDE-FECACB3CC1EF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8412" y="1186011"/>
                <a:ext cx="1276920" cy="32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57B23B2-C062-4ABA-9512-9880B150B3F9}"/>
                  </a:ext>
                </a:extLst>
              </p14:cNvPr>
              <p14:cNvContentPartPr/>
              <p14:nvPr/>
            </p14:nvContentPartPr>
            <p14:xfrm>
              <a:off x="3254892" y="1028331"/>
              <a:ext cx="1712160" cy="62856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57B23B2-C062-4ABA-9512-9880B150B3F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245892" y="1019331"/>
                <a:ext cx="1729800" cy="64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92FFA83C-45FD-49F1-B2AB-4111079E4620}"/>
                  </a:ext>
                </a:extLst>
              </p14:cNvPr>
              <p14:cNvContentPartPr/>
              <p14:nvPr/>
            </p14:nvContentPartPr>
            <p14:xfrm>
              <a:off x="5439012" y="933651"/>
              <a:ext cx="2984400" cy="57924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92FFA83C-45FD-49F1-B2AB-4111079E462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430012" y="924651"/>
                <a:ext cx="3002040" cy="59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6843AD44-8B69-44FB-A8FB-2E026A037452}"/>
                  </a:ext>
                </a:extLst>
              </p14:cNvPr>
              <p14:cNvContentPartPr/>
              <p14:nvPr/>
            </p14:nvContentPartPr>
            <p14:xfrm>
              <a:off x="8604852" y="1192131"/>
              <a:ext cx="759600" cy="18828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6843AD44-8B69-44FB-A8FB-2E026A03745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595852" y="1183131"/>
                <a:ext cx="77724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097D6CA2-8D88-4BAC-9485-3295B37BEA1A}"/>
                  </a:ext>
                </a:extLst>
              </p14:cNvPr>
              <p14:cNvContentPartPr/>
              <p14:nvPr/>
            </p14:nvContentPartPr>
            <p14:xfrm>
              <a:off x="331692" y="2389131"/>
              <a:ext cx="732600" cy="14040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097D6CA2-8D88-4BAC-9485-3295B37BEA1A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22692" y="2380131"/>
                <a:ext cx="75024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C1C0F45-C15D-41DF-BD35-18C597C6CD5A}"/>
                  </a:ext>
                </a:extLst>
              </p14:cNvPr>
              <p14:cNvContentPartPr/>
              <p14:nvPr/>
            </p14:nvContentPartPr>
            <p14:xfrm>
              <a:off x="1738572" y="2240091"/>
              <a:ext cx="753120" cy="29412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C1C0F45-C15D-41DF-BD35-18C597C6CD5A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29572" y="2231091"/>
                <a:ext cx="770760" cy="31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A74FCA5E-8AFB-4A99-A879-14326CA806B5}"/>
                  </a:ext>
                </a:extLst>
              </p14:cNvPr>
              <p14:cNvContentPartPr/>
              <p14:nvPr/>
            </p14:nvContentPartPr>
            <p14:xfrm>
              <a:off x="536532" y="3117051"/>
              <a:ext cx="245160" cy="1404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A74FCA5E-8AFB-4A99-A879-14326CA806B5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27532" y="3108051"/>
                <a:ext cx="26280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30FDE44F-91D1-430B-BA08-44F41C367865}"/>
                  </a:ext>
                </a:extLst>
              </p14:cNvPr>
              <p14:cNvContentPartPr/>
              <p14:nvPr/>
            </p14:nvContentPartPr>
            <p14:xfrm>
              <a:off x="1048452" y="2941371"/>
              <a:ext cx="222840" cy="23508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30FDE44F-91D1-430B-BA08-44F41C367865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39452" y="2932371"/>
                <a:ext cx="240480" cy="2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0268B177-DD01-44F3-BC4D-008B78409AAF}"/>
                  </a:ext>
                </a:extLst>
              </p14:cNvPr>
              <p14:cNvContentPartPr/>
              <p14:nvPr/>
            </p14:nvContentPartPr>
            <p14:xfrm>
              <a:off x="1504212" y="2962971"/>
              <a:ext cx="442800" cy="19260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0268B177-DD01-44F3-BC4D-008B78409AAF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495212" y="2953971"/>
                <a:ext cx="46044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D2B4D4CA-C2A6-4641-94C6-60D91237E777}"/>
                  </a:ext>
                </a:extLst>
              </p14:cNvPr>
              <p14:cNvContentPartPr/>
              <p14:nvPr/>
            </p14:nvContentPartPr>
            <p14:xfrm>
              <a:off x="2990652" y="3036051"/>
              <a:ext cx="93240" cy="14220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D2B4D4CA-C2A6-4641-94C6-60D91237E777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981652" y="3027051"/>
                <a:ext cx="11088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F339CABF-3F82-478A-81B7-A41BF513CB80}"/>
                  </a:ext>
                </a:extLst>
              </p14:cNvPr>
              <p14:cNvContentPartPr/>
              <p14:nvPr/>
            </p14:nvContentPartPr>
            <p14:xfrm>
              <a:off x="3281532" y="3005451"/>
              <a:ext cx="68760" cy="12384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F339CABF-3F82-478A-81B7-A41BF513CB80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272532" y="2996451"/>
                <a:ext cx="86400" cy="1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242A72DB-B244-4FBC-A7A6-83987C1316EE}"/>
                  </a:ext>
                </a:extLst>
              </p14:cNvPr>
              <p14:cNvContentPartPr/>
              <p14:nvPr/>
            </p14:nvContentPartPr>
            <p14:xfrm>
              <a:off x="3546492" y="2989611"/>
              <a:ext cx="77040" cy="15084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242A72DB-B244-4FBC-A7A6-83987C1316E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537492" y="2980611"/>
                <a:ext cx="9468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CD8C3DAE-EDDE-4242-A6DC-F2D25AAD1A3B}"/>
                  </a:ext>
                </a:extLst>
              </p14:cNvPr>
              <p14:cNvContentPartPr/>
              <p14:nvPr/>
            </p14:nvContentPartPr>
            <p14:xfrm>
              <a:off x="2615892" y="2972331"/>
              <a:ext cx="195840" cy="22500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CD8C3DAE-EDDE-4242-A6DC-F2D25AAD1A3B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606892" y="2963331"/>
                <a:ext cx="21348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7A5EF032-3293-43CF-967F-638724D60CF8}"/>
                  </a:ext>
                </a:extLst>
              </p14:cNvPr>
              <p14:cNvContentPartPr/>
              <p14:nvPr/>
            </p14:nvContentPartPr>
            <p14:xfrm>
              <a:off x="3859692" y="2925891"/>
              <a:ext cx="887760" cy="1929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7A5EF032-3293-43CF-967F-638724D60CF8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850692" y="2916891"/>
                <a:ext cx="90540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8C18D69F-371B-4678-9714-0404D820AF3C}"/>
                  </a:ext>
                </a:extLst>
              </p14:cNvPr>
              <p14:cNvContentPartPr/>
              <p14:nvPr/>
            </p14:nvContentPartPr>
            <p14:xfrm>
              <a:off x="4929972" y="2875851"/>
              <a:ext cx="658080" cy="17280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8C18D69F-371B-4678-9714-0404D820AF3C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920972" y="2866851"/>
                <a:ext cx="67572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59F96773-F5E4-4F3F-A9A5-CBC46262D4F1}"/>
                  </a:ext>
                </a:extLst>
              </p14:cNvPr>
              <p14:cNvContentPartPr/>
              <p14:nvPr/>
            </p14:nvContentPartPr>
            <p14:xfrm>
              <a:off x="1424292" y="4599171"/>
              <a:ext cx="491040" cy="26028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59F96773-F5E4-4F3F-A9A5-CBC46262D4F1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415292" y="4590171"/>
                <a:ext cx="50868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903D1185-3230-4BE7-BE8F-7DB26527C295}"/>
                  </a:ext>
                </a:extLst>
              </p14:cNvPr>
              <p14:cNvContentPartPr/>
              <p14:nvPr/>
            </p14:nvContentPartPr>
            <p14:xfrm>
              <a:off x="2247612" y="4612851"/>
              <a:ext cx="866880" cy="246600"/>
            </p14:xfrm>
          </p:contentPart>
        </mc:Choice>
        <mc:Fallback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903D1185-3230-4BE7-BE8F-7DB26527C295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238612" y="4603851"/>
                <a:ext cx="884520" cy="2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BBEFFEE1-204D-44C2-A1E0-FE2DEF3687D3}"/>
                  </a:ext>
                </a:extLst>
              </p14:cNvPr>
              <p14:cNvContentPartPr/>
              <p14:nvPr/>
            </p14:nvContentPartPr>
            <p14:xfrm>
              <a:off x="1518972" y="3321171"/>
              <a:ext cx="6294600" cy="1131480"/>
            </p14:xfrm>
          </p:contentPart>
        </mc:Choice>
        <mc:Fallback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BBEFFEE1-204D-44C2-A1E0-FE2DEF3687D3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509972" y="3312171"/>
                <a:ext cx="6312240" cy="114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26561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10359747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Unsigned Left Shift </a:t>
            </a:r>
            <a:r>
              <a:rPr lang="en-US" sz="4800" b="1" dirty="0">
                <a:solidFill>
                  <a:srgbClr val="FF0000"/>
                </a:solidFill>
                <a:highlight>
                  <a:srgbClr val="FFFF00"/>
                </a:highlight>
                <a:latin typeface="Montserrat"/>
                <a:ea typeface="Montserrat"/>
                <a:cs typeface="Montserrat"/>
                <a:sym typeface="Montserrat"/>
              </a:rPr>
              <a:t>(NOT THERE)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AC346C2-EEE5-4E79-A90F-411EEC7B325E}"/>
                  </a:ext>
                </a:extLst>
              </p14:cNvPr>
              <p14:cNvContentPartPr/>
              <p14:nvPr/>
            </p14:nvContentPartPr>
            <p14:xfrm>
              <a:off x="3248052" y="1763811"/>
              <a:ext cx="343080" cy="2012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AC346C2-EEE5-4E79-A90F-411EEC7B325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39052" y="1754811"/>
                <a:ext cx="360720" cy="21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96D11E6-96B7-4BCC-94E9-DF778673F6D1}"/>
                  </a:ext>
                </a:extLst>
              </p14:cNvPr>
              <p14:cNvContentPartPr/>
              <p14:nvPr/>
            </p14:nvContentPartPr>
            <p14:xfrm>
              <a:off x="1053852" y="1543491"/>
              <a:ext cx="1950120" cy="6048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96D11E6-96B7-4BCC-94E9-DF778673F6D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4852" y="1534491"/>
                <a:ext cx="1967760" cy="62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BB86D347-D6C6-488C-BCD5-E6C587BCC3FB}"/>
                  </a:ext>
                </a:extLst>
              </p14:cNvPr>
              <p14:cNvContentPartPr/>
              <p14:nvPr/>
            </p14:nvContentPartPr>
            <p14:xfrm>
              <a:off x="8829132" y="1468611"/>
              <a:ext cx="903600" cy="33948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BB86D347-D6C6-488C-BCD5-E6C587BCC3F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20132" y="1459611"/>
                <a:ext cx="921240" cy="35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36A7C9E1-1C66-4949-888B-F5C70F651B02}"/>
                  </a:ext>
                </a:extLst>
              </p14:cNvPr>
              <p14:cNvContentPartPr/>
              <p14:nvPr/>
            </p14:nvContentPartPr>
            <p14:xfrm>
              <a:off x="7749132" y="1577691"/>
              <a:ext cx="573480" cy="23904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36A7C9E1-1C66-4949-888B-F5C70F651B0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40132" y="1568691"/>
                <a:ext cx="59112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5126A1F3-730B-4AC2-9E53-69B83866F36F}"/>
                  </a:ext>
                </a:extLst>
              </p14:cNvPr>
              <p14:cNvContentPartPr/>
              <p14:nvPr/>
            </p14:nvContentPartPr>
            <p14:xfrm>
              <a:off x="4014852" y="1553931"/>
              <a:ext cx="3170880" cy="50364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5126A1F3-730B-4AC2-9E53-69B83866F36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05852" y="1544931"/>
                <a:ext cx="3188520" cy="52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8BF24532-3ED2-4399-B360-062AC092B89C}"/>
                  </a:ext>
                </a:extLst>
              </p14:cNvPr>
              <p14:cNvContentPartPr/>
              <p14:nvPr/>
            </p14:nvContentPartPr>
            <p14:xfrm>
              <a:off x="8698452" y="1361331"/>
              <a:ext cx="1329120" cy="4186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8BF24532-3ED2-4399-B360-062AC092B89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662452" y="1289331"/>
                <a:ext cx="1400760" cy="56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92E5CA8B-6B1E-4E61-9515-33631E340330}"/>
                  </a:ext>
                </a:extLst>
              </p14:cNvPr>
              <p14:cNvContentPartPr/>
              <p14:nvPr/>
            </p14:nvContentPartPr>
            <p14:xfrm>
              <a:off x="1639572" y="2401731"/>
              <a:ext cx="1931400" cy="22824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92E5CA8B-6B1E-4E61-9515-33631E34033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30572" y="2392731"/>
                <a:ext cx="194904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1488483E-FDC0-4BE7-9E00-2927E669690A}"/>
                  </a:ext>
                </a:extLst>
              </p14:cNvPr>
              <p14:cNvContentPartPr/>
              <p14:nvPr/>
            </p14:nvContentPartPr>
            <p14:xfrm>
              <a:off x="576492" y="3259611"/>
              <a:ext cx="27720" cy="23580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1488483E-FDC0-4BE7-9E00-2927E669690A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67492" y="3250611"/>
                <a:ext cx="4536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50A83A82-F481-4486-941A-6B1C8CB0F958}"/>
                  </a:ext>
                </a:extLst>
              </p14:cNvPr>
              <p14:cNvContentPartPr/>
              <p14:nvPr/>
            </p14:nvContentPartPr>
            <p14:xfrm>
              <a:off x="728772" y="3327651"/>
              <a:ext cx="60840" cy="17316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50A83A82-F481-4486-941A-6B1C8CB0F95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19772" y="3318651"/>
                <a:ext cx="7848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21DF044F-0375-420D-97AF-853B10654A27}"/>
                  </a:ext>
                </a:extLst>
              </p14:cNvPr>
              <p14:cNvContentPartPr/>
              <p14:nvPr/>
            </p14:nvContentPartPr>
            <p14:xfrm>
              <a:off x="984732" y="3306771"/>
              <a:ext cx="39240" cy="1332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21DF044F-0375-420D-97AF-853B10654A27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75732" y="3297771"/>
                <a:ext cx="5688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68C64E61-A02C-494F-96FC-0ED8C9A26D6B}"/>
                  </a:ext>
                </a:extLst>
              </p14:cNvPr>
              <p14:cNvContentPartPr/>
              <p14:nvPr/>
            </p14:nvContentPartPr>
            <p14:xfrm>
              <a:off x="1491612" y="3345291"/>
              <a:ext cx="87120" cy="7704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68C64E61-A02C-494F-96FC-0ED8C9A26D6B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482612" y="3336291"/>
                <a:ext cx="10476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896932C3-E4F2-40DE-B469-EBCE91DB4CA5}"/>
                  </a:ext>
                </a:extLst>
              </p14:cNvPr>
              <p14:cNvContentPartPr/>
              <p14:nvPr/>
            </p14:nvContentPartPr>
            <p14:xfrm>
              <a:off x="1777452" y="3331251"/>
              <a:ext cx="33120" cy="12672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896932C3-E4F2-40DE-B469-EBCE91DB4CA5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68452" y="3322251"/>
                <a:ext cx="5076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9A16B583-B8CA-4772-97E9-EA1194A5A16E}"/>
                  </a:ext>
                </a:extLst>
              </p14:cNvPr>
              <p14:cNvContentPartPr/>
              <p14:nvPr/>
            </p14:nvContentPartPr>
            <p14:xfrm>
              <a:off x="1993452" y="3304611"/>
              <a:ext cx="15120" cy="11196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9A16B583-B8CA-4772-97E9-EA1194A5A16E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984452" y="3295611"/>
                <a:ext cx="3276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655D1CF2-C7CE-4C14-A12F-6C60E19992F0}"/>
                  </a:ext>
                </a:extLst>
              </p14:cNvPr>
              <p14:cNvContentPartPr/>
              <p14:nvPr/>
            </p14:nvContentPartPr>
            <p14:xfrm>
              <a:off x="2257692" y="3493251"/>
              <a:ext cx="170640" cy="108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655D1CF2-C7CE-4C14-A12F-6C60E19992F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248692" y="3484251"/>
                <a:ext cx="18828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CD6CB293-9118-47EE-A72D-AE542BAAEB46}"/>
                  </a:ext>
                </a:extLst>
              </p14:cNvPr>
              <p14:cNvContentPartPr/>
              <p14:nvPr/>
            </p14:nvContentPartPr>
            <p14:xfrm>
              <a:off x="3370452" y="3269331"/>
              <a:ext cx="1014840" cy="19332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CD6CB293-9118-47EE-A72D-AE542BAAEB4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361452" y="3260331"/>
                <a:ext cx="103248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B8CE8A38-C167-4DBF-9CCD-D9DA5EB36327}"/>
                  </a:ext>
                </a:extLst>
              </p14:cNvPr>
              <p14:cNvContentPartPr/>
              <p14:nvPr/>
            </p14:nvContentPartPr>
            <p14:xfrm>
              <a:off x="2580252" y="3475611"/>
              <a:ext cx="544320" cy="2088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B8CE8A38-C167-4DBF-9CCD-D9DA5EB36327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571252" y="3466611"/>
                <a:ext cx="56196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F0C8776C-B65E-4AFC-AE6F-AD58DF3F88B1}"/>
                  </a:ext>
                </a:extLst>
              </p14:cNvPr>
              <p14:cNvContentPartPr/>
              <p14:nvPr/>
            </p14:nvContentPartPr>
            <p14:xfrm>
              <a:off x="1157172" y="3322251"/>
              <a:ext cx="194040" cy="16380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F0C8776C-B65E-4AFC-AE6F-AD58DF3F88B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148172" y="3313251"/>
                <a:ext cx="21168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7B2E78B9-1D4E-4867-9C91-6C4D05AB14B6}"/>
                  </a:ext>
                </a:extLst>
              </p14:cNvPr>
              <p14:cNvContentPartPr/>
              <p14:nvPr/>
            </p14:nvContentPartPr>
            <p14:xfrm>
              <a:off x="1898772" y="4273011"/>
              <a:ext cx="35640" cy="11988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7B2E78B9-1D4E-4867-9C91-6C4D05AB14B6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889772" y="4264011"/>
                <a:ext cx="5328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F36F8803-3C2B-45B5-A82F-FFDE7C6FDBF4}"/>
                  </a:ext>
                </a:extLst>
              </p14:cNvPr>
              <p14:cNvContentPartPr/>
              <p14:nvPr/>
            </p14:nvContentPartPr>
            <p14:xfrm>
              <a:off x="2098932" y="4278411"/>
              <a:ext cx="19440" cy="12600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F36F8803-3C2B-45B5-A82F-FFDE7C6FDBF4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089932" y="4269411"/>
                <a:ext cx="3708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D99F3A58-CC28-47F7-AEB6-56AC73FEC55F}"/>
                  </a:ext>
                </a:extLst>
              </p14:cNvPr>
              <p14:cNvContentPartPr/>
              <p14:nvPr/>
            </p14:nvContentPartPr>
            <p14:xfrm>
              <a:off x="2336892" y="4293171"/>
              <a:ext cx="14760" cy="12852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D99F3A58-CC28-47F7-AEB6-56AC73FEC55F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327892" y="4284171"/>
                <a:ext cx="3240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CD60F352-950D-43A7-9119-60F9A75F6131}"/>
                  </a:ext>
                </a:extLst>
              </p14:cNvPr>
              <p14:cNvContentPartPr/>
              <p14:nvPr/>
            </p14:nvContentPartPr>
            <p14:xfrm>
              <a:off x="2507892" y="4306131"/>
              <a:ext cx="14760" cy="10512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CD60F352-950D-43A7-9119-60F9A75F6131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498892" y="4297131"/>
                <a:ext cx="3240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FA6ED0C3-3046-4EDD-98B4-398AC25E8399}"/>
                  </a:ext>
                </a:extLst>
              </p14:cNvPr>
              <p14:cNvContentPartPr/>
              <p14:nvPr/>
            </p14:nvContentPartPr>
            <p14:xfrm>
              <a:off x="2783652" y="4305051"/>
              <a:ext cx="40320" cy="13320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FA6ED0C3-3046-4EDD-98B4-398AC25E8399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774652" y="4296051"/>
                <a:ext cx="5796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114862F0-25CC-4CE3-9BAA-D6C2F23AA951}"/>
                  </a:ext>
                </a:extLst>
              </p14:cNvPr>
              <p14:cNvContentPartPr/>
              <p14:nvPr/>
            </p14:nvContentPartPr>
            <p14:xfrm>
              <a:off x="3100452" y="4295691"/>
              <a:ext cx="29520" cy="1137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114862F0-25CC-4CE3-9BAA-D6C2F23AA951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091452" y="4286691"/>
                <a:ext cx="47160" cy="13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EFCD1E07-99A0-48F1-93A7-5C44A7868F83}"/>
                  </a:ext>
                </a:extLst>
              </p14:cNvPr>
              <p14:cNvContentPartPr/>
              <p14:nvPr/>
            </p14:nvContentPartPr>
            <p14:xfrm>
              <a:off x="3438852" y="4257531"/>
              <a:ext cx="16560" cy="1119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EFCD1E07-99A0-48F1-93A7-5C44A7868F83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429852" y="4248531"/>
                <a:ext cx="3420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6B702330-91A2-4F4E-86B4-FBF5BAF60929}"/>
                  </a:ext>
                </a:extLst>
              </p14:cNvPr>
              <p14:cNvContentPartPr/>
              <p14:nvPr/>
            </p14:nvContentPartPr>
            <p14:xfrm>
              <a:off x="3749892" y="4379571"/>
              <a:ext cx="255600" cy="1260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6B702330-91A2-4F4E-86B4-FBF5BAF6092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740892" y="4370571"/>
                <a:ext cx="27324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A771266A-E8FA-4794-A506-8528B6378754}"/>
                  </a:ext>
                </a:extLst>
              </p14:cNvPr>
              <p14:cNvContentPartPr/>
              <p14:nvPr/>
            </p14:nvContentPartPr>
            <p14:xfrm>
              <a:off x="4177932" y="4381371"/>
              <a:ext cx="181800" cy="648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A771266A-E8FA-4794-A506-8528B6378754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168932" y="4372371"/>
                <a:ext cx="1994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E157179-5283-4DA1-A3AB-082C8C4BFA89}"/>
                  </a:ext>
                </a:extLst>
              </p14:cNvPr>
              <p14:cNvContentPartPr/>
              <p14:nvPr/>
            </p14:nvContentPartPr>
            <p14:xfrm>
              <a:off x="4497972" y="4374171"/>
              <a:ext cx="235800" cy="1224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E157179-5283-4DA1-A3AB-082C8C4BFA89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488972" y="4365171"/>
                <a:ext cx="25344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B51389DF-9F7A-4160-B0B1-FD51F4023AE9}"/>
                  </a:ext>
                </a:extLst>
              </p14:cNvPr>
              <p14:cNvContentPartPr/>
              <p14:nvPr/>
            </p14:nvContentPartPr>
            <p14:xfrm>
              <a:off x="4869852" y="4352571"/>
              <a:ext cx="159480" cy="1260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B51389DF-9F7A-4160-B0B1-FD51F4023AE9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860852" y="4343571"/>
                <a:ext cx="17712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4662DC5B-588E-484C-9755-FCFEB9419F83}"/>
                  </a:ext>
                </a:extLst>
              </p14:cNvPr>
              <p14:cNvContentPartPr/>
              <p14:nvPr/>
            </p14:nvContentPartPr>
            <p14:xfrm>
              <a:off x="7020852" y="4243491"/>
              <a:ext cx="360720" cy="309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4662DC5B-588E-484C-9755-FCFEB9419F83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011852" y="4234491"/>
                <a:ext cx="37836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389D2402-447C-4A60-AA28-8B0CDD23832C}"/>
                  </a:ext>
                </a:extLst>
              </p14:cNvPr>
              <p14:cNvContentPartPr/>
              <p14:nvPr/>
            </p14:nvContentPartPr>
            <p14:xfrm>
              <a:off x="5206812" y="4141611"/>
              <a:ext cx="1447200" cy="2289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389D2402-447C-4A60-AA28-8B0CDD23832C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197812" y="4132611"/>
                <a:ext cx="146484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2492544F-10E2-44BC-8DD3-481165EE8235}"/>
                  </a:ext>
                </a:extLst>
              </p14:cNvPr>
              <p14:cNvContentPartPr/>
              <p14:nvPr/>
            </p14:nvContentPartPr>
            <p14:xfrm>
              <a:off x="6161892" y="3947211"/>
              <a:ext cx="1298520" cy="36108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2492544F-10E2-44BC-8DD3-481165EE8235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125892" y="3875211"/>
                <a:ext cx="1370160" cy="50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14672F5-B274-4679-9997-E46C6B468C79}"/>
                  </a:ext>
                </a:extLst>
              </p14:cNvPr>
              <p14:cNvContentPartPr/>
              <p14:nvPr/>
            </p14:nvContentPartPr>
            <p14:xfrm>
              <a:off x="1058172" y="4216491"/>
              <a:ext cx="627840" cy="20700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14672F5-B274-4679-9997-E46C6B468C79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49172" y="4207491"/>
                <a:ext cx="64548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4C77D00A-4AB6-4D4C-8D9C-E8681F5A4712}"/>
                  </a:ext>
                </a:extLst>
              </p14:cNvPr>
              <p14:cNvContentPartPr/>
              <p14:nvPr/>
            </p14:nvContentPartPr>
            <p14:xfrm>
              <a:off x="5602092" y="4472811"/>
              <a:ext cx="706680" cy="3513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4C77D00A-4AB6-4D4C-8D9C-E8681F5A4712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593092" y="4463811"/>
                <a:ext cx="724320" cy="3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7DA6A0CF-802D-4BB8-8CBC-8B9756653E7F}"/>
                  </a:ext>
                </a:extLst>
              </p14:cNvPr>
              <p14:cNvContentPartPr/>
              <p14:nvPr/>
            </p14:nvContentPartPr>
            <p14:xfrm>
              <a:off x="2109012" y="4994811"/>
              <a:ext cx="5368320" cy="127224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7DA6A0CF-802D-4BB8-8CBC-8B9756653E7F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100012" y="4985811"/>
                <a:ext cx="5385960" cy="128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5314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10092231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32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Check if a number is even or odd using bitwise operators.</a:t>
            </a:r>
          </a:p>
        </p:txBody>
      </p:sp>
    </p:spTree>
    <p:extLst>
      <p:ext uri="{BB962C8B-B14F-4D97-AF65-F5344CB8AC3E}">
        <p14:creationId xmlns:p14="http://schemas.microsoft.com/office/powerpoint/2010/main" val="39612746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80861"/>
            <a:ext cx="10363200" cy="1451339"/>
          </a:xfrm>
        </p:spPr>
        <p:txBody>
          <a:bodyPr lIns="121917" tIns="60958" rIns="121917" bIns="60958">
            <a:noAutofit/>
          </a:bodyPr>
          <a:lstStyle/>
          <a:p>
            <a:pPr algn="ctr"/>
            <a:r>
              <a:rPr lang="en-IN" sz="8000" dirty="0">
                <a:solidFill>
                  <a:schemeClr val="tx1"/>
                </a:solidFill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64340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1023510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Binary Numbers &amp; Conversion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233EB54C-3C35-4FD5-A6F6-BEE938914EFB}"/>
                  </a:ext>
                </a:extLst>
              </p14:cNvPr>
              <p14:cNvContentPartPr/>
              <p14:nvPr/>
            </p14:nvContentPartPr>
            <p14:xfrm>
              <a:off x="4962732" y="1483731"/>
              <a:ext cx="4645440" cy="88380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233EB54C-3C35-4FD5-A6F6-BEE938914EF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6732" y="1411731"/>
                <a:ext cx="4717080" cy="10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67EDCFB7-4E66-44E1-A711-BAA2127539E0}"/>
                  </a:ext>
                </a:extLst>
              </p14:cNvPr>
              <p14:cNvContentPartPr/>
              <p14:nvPr/>
            </p14:nvContentPartPr>
            <p14:xfrm>
              <a:off x="4924212" y="2033811"/>
              <a:ext cx="4273200" cy="14508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67EDCFB7-4E66-44E1-A711-BAA2127539E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88212" y="1961811"/>
                <a:ext cx="434484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C0EE4E12-8D89-4ED3-AF30-C22D538BB5B3}"/>
                  </a:ext>
                </a:extLst>
              </p14:cNvPr>
              <p14:cNvContentPartPr/>
              <p14:nvPr/>
            </p14:nvContentPartPr>
            <p14:xfrm>
              <a:off x="43692" y="795411"/>
              <a:ext cx="10514520" cy="5318280"/>
            </p14:xfrm>
          </p:contentPart>
        </mc:Choice>
        <mc:Fallback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C0EE4E12-8D89-4ED3-AF30-C22D538BB5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692" y="786411"/>
                <a:ext cx="10532160" cy="533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5107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1023510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Binary Numbers &amp; Conversion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9A64B371-D740-404D-A859-0D35370266F1}"/>
                  </a:ext>
                </a:extLst>
              </p14:cNvPr>
              <p14:cNvContentPartPr/>
              <p14:nvPr/>
            </p14:nvContentPartPr>
            <p14:xfrm>
              <a:off x="814092" y="944451"/>
              <a:ext cx="5306040" cy="233568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9A64B371-D740-404D-A859-0D35370266F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5092" y="935451"/>
                <a:ext cx="5323680" cy="235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7D30E8E2-05D9-4540-9542-67A49DDAE5CB}"/>
                  </a:ext>
                </a:extLst>
              </p14:cNvPr>
              <p14:cNvContentPartPr/>
              <p14:nvPr/>
            </p14:nvContentPartPr>
            <p14:xfrm>
              <a:off x="292452" y="3594771"/>
              <a:ext cx="1117080" cy="47592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7D30E8E2-05D9-4540-9542-67A49DDAE5C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3452" y="3585771"/>
                <a:ext cx="1134720" cy="49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E2598754-51F2-446C-9E3C-B30E607BF22D}"/>
                  </a:ext>
                </a:extLst>
              </p14:cNvPr>
              <p14:cNvContentPartPr/>
              <p14:nvPr/>
            </p14:nvContentPartPr>
            <p14:xfrm>
              <a:off x="6298332" y="3689451"/>
              <a:ext cx="174240" cy="16452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E2598754-51F2-446C-9E3C-B30E607BF22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9332" y="3680451"/>
                <a:ext cx="19188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57F90917-CFD7-4864-8335-B637F29A8EA2}"/>
                  </a:ext>
                </a:extLst>
              </p14:cNvPr>
              <p14:cNvContentPartPr/>
              <p14:nvPr/>
            </p14:nvContentPartPr>
            <p14:xfrm>
              <a:off x="7242612" y="3372291"/>
              <a:ext cx="181440" cy="10080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57F90917-CFD7-4864-8335-B637F29A8EA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233612" y="3363291"/>
                <a:ext cx="19908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1E2DF032-B9C8-4879-B55F-411F676D7842}"/>
                  </a:ext>
                </a:extLst>
              </p14:cNvPr>
              <p14:cNvContentPartPr/>
              <p14:nvPr/>
            </p14:nvContentPartPr>
            <p14:xfrm>
              <a:off x="6700452" y="3625371"/>
              <a:ext cx="576000" cy="24264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1E2DF032-B9C8-4879-B55F-411F676D784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691452" y="3616371"/>
                <a:ext cx="59364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00A51653-AC66-4374-B67E-FC3603ECFF82}"/>
                  </a:ext>
                </a:extLst>
              </p14:cNvPr>
              <p14:cNvContentPartPr/>
              <p14:nvPr/>
            </p14:nvContentPartPr>
            <p14:xfrm>
              <a:off x="5778852" y="3709971"/>
              <a:ext cx="298440" cy="2127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00A51653-AC66-4374-B67E-FC3603ECFF8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769852" y="3700971"/>
                <a:ext cx="31608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21A40FFE-8D93-4657-A077-6C54646DD9A6}"/>
                  </a:ext>
                </a:extLst>
              </p14:cNvPr>
              <p14:cNvContentPartPr/>
              <p14:nvPr/>
            </p14:nvContentPartPr>
            <p14:xfrm>
              <a:off x="1848372" y="3526731"/>
              <a:ext cx="3632400" cy="49680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21A40FFE-8D93-4657-A077-6C54646DD9A6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839372" y="3517731"/>
                <a:ext cx="3650040" cy="51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68A142C6-3C1F-40CC-899D-C5228899AC9C}"/>
                  </a:ext>
                </a:extLst>
              </p14:cNvPr>
              <p14:cNvContentPartPr/>
              <p14:nvPr/>
            </p14:nvContentPartPr>
            <p14:xfrm>
              <a:off x="7590012" y="3580731"/>
              <a:ext cx="525600" cy="15552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68A142C6-3C1F-40CC-899D-C5228899AC9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581012" y="3571731"/>
                <a:ext cx="54324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8B63D935-8565-4D98-A005-BFB0B93562F5}"/>
                  </a:ext>
                </a:extLst>
              </p14:cNvPr>
              <p14:cNvContentPartPr/>
              <p14:nvPr/>
            </p14:nvContentPartPr>
            <p14:xfrm>
              <a:off x="8614212" y="3416211"/>
              <a:ext cx="244800" cy="22680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8B63D935-8565-4D98-A005-BFB0B93562F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605212" y="3407211"/>
                <a:ext cx="26244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8CFC45BD-F1B6-41E8-A1D7-0F27FC642410}"/>
                  </a:ext>
                </a:extLst>
              </p14:cNvPr>
              <p14:cNvContentPartPr/>
              <p14:nvPr/>
            </p14:nvContentPartPr>
            <p14:xfrm>
              <a:off x="107772" y="4257531"/>
              <a:ext cx="3071520" cy="1154520"/>
            </p14:xfrm>
          </p:contentPart>
        </mc:Choice>
        <mc:Fallback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8CFC45BD-F1B6-41E8-A1D7-0F27FC642410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8772" y="4248531"/>
                <a:ext cx="3089160" cy="11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B1DBE912-F005-4D1A-9A93-1F9F92F7881C}"/>
                  </a:ext>
                </a:extLst>
              </p14:cNvPr>
              <p14:cNvContentPartPr/>
              <p14:nvPr/>
            </p14:nvContentPartPr>
            <p14:xfrm>
              <a:off x="3733332" y="4994451"/>
              <a:ext cx="540720" cy="170280"/>
            </p14:xfrm>
          </p:contentPart>
        </mc:Choice>
        <mc:Fallback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B1DBE912-F005-4D1A-9A93-1F9F92F7881C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724332" y="4985451"/>
                <a:ext cx="55836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F3D45959-4689-4850-94C4-8E7F9713F95C}"/>
                  </a:ext>
                </a:extLst>
              </p14:cNvPr>
              <p14:cNvContentPartPr/>
              <p14:nvPr/>
            </p14:nvContentPartPr>
            <p14:xfrm>
              <a:off x="4748172" y="4855491"/>
              <a:ext cx="212040" cy="25704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F3D45959-4689-4850-94C4-8E7F9713F95C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739172" y="4846491"/>
                <a:ext cx="229680" cy="27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CC3FACC6-B98E-4A19-A9CA-255A22E23430}"/>
                  </a:ext>
                </a:extLst>
              </p14:cNvPr>
              <p14:cNvContentPartPr/>
              <p14:nvPr/>
            </p14:nvContentPartPr>
            <p14:xfrm>
              <a:off x="5267652" y="4868091"/>
              <a:ext cx="313920" cy="22500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CC3FACC6-B98E-4A19-A9CA-255A22E23430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258652" y="4859091"/>
                <a:ext cx="33156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C5152E4C-C568-4ED2-BF8F-85E34632AFD3}"/>
                  </a:ext>
                </a:extLst>
              </p14:cNvPr>
              <p14:cNvContentPartPr/>
              <p14:nvPr/>
            </p14:nvContentPartPr>
            <p14:xfrm>
              <a:off x="5851212" y="4862331"/>
              <a:ext cx="3600" cy="22608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C5152E4C-C568-4ED2-BF8F-85E34632AFD3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842212" y="4853331"/>
                <a:ext cx="2124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A9388658-8A7E-4285-8964-8169238224CC}"/>
                  </a:ext>
                </a:extLst>
              </p14:cNvPr>
              <p14:cNvContentPartPr/>
              <p14:nvPr/>
            </p14:nvContentPartPr>
            <p14:xfrm>
              <a:off x="6205452" y="4875291"/>
              <a:ext cx="442440" cy="16380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A9388658-8A7E-4285-8964-8169238224CC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196452" y="4866291"/>
                <a:ext cx="46008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487D1351-DC5B-458E-B71E-D67298C0EF8E}"/>
                  </a:ext>
                </a:extLst>
              </p14:cNvPr>
              <p14:cNvContentPartPr/>
              <p14:nvPr/>
            </p14:nvContentPartPr>
            <p14:xfrm>
              <a:off x="6692532" y="5189931"/>
              <a:ext cx="713880" cy="19944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487D1351-DC5B-458E-B71E-D67298C0EF8E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683532" y="5180931"/>
                <a:ext cx="73152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3D8D4C6A-4D5B-45A2-805A-A7DFD1CB9FFE}"/>
                  </a:ext>
                </a:extLst>
              </p14:cNvPr>
              <p14:cNvContentPartPr/>
              <p14:nvPr/>
            </p14:nvContentPartPr>
            <p14:xfrm>
              <a:off x="6919692" y="4789251"/>
              <a:ext cx="334800" cy="26280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3D8D4C6A-4D5B-45A2-805A-A7DFD1CB9FF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910682" y="4780251"/>
                <a:ext cx="352459" cy="2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4FD2A869-DF26-44C6-90E7-7C5D113B6C26}"/>
                  </a:ext>
                </a:extLst>
              </p14:cNvPr>
              <p14:cNvContentPartPr/>
              <p14:nvPr/>
            </p14:nvContentPartPr>
            <p14:xfrm>
              <a:off x="8291292" y="3716091"/>
              <a:ext cx="894960" cy="252000"/>
            </p14:xfrm>
          </p:contentPart>
        </mc:Choice>
        <mc:Fallback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4FD2A869-DF26-44C6-90E7-7C5D113B6C26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282292" y="3707091"/>
                <a:ext cx="912600" cy="26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6878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1023510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Binary Numbers &amp; Conversion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17" name="Ink 416">
                <a:extLst>
                  <a:ext uri="{FF2B5EF4-FFF2-40B4-BE49-F238E27FC236}">
                    <a16:creationId xmlns:a16="http://schemas.microsoft.com/office/drawing/2014/main" id="{C5BEC7A7-5DC2-4CE7-B457-17751EF17C73}"/>
                  </a:ext>
                </a:extLst>
              </p14:cNvPr>
              <p14:cNvContentPartPr/>
              <p14:nvPr/>
            </p14:nvContentPartPr>
            <p14:xfrm>
              <a:off x="8037132" y="1459971"/>
              <a:ext cx="1053720" cy="114480"/>
            </p14:xfrm>
          </p:contentPart>
        </mc:Choice>
        <mc:Fallback>
          <p:pic>
            <p:nvPicPr>
              <p:cNvPr id="417" name="Ink 416">
                <a:extLst>
                  <a:ext uri="{FF2B5EF4-FFF2-40B4-BE49-F238E27FC236}">
                    <a16:creationId xmlns:a16="http://schemas.microsoft.com/office/drawing/2014/main" id="{C5BEC7A7-5DC2-4CE7-B457-17751EF17C7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28132" y="1450971"/>
                <a:ext cx="107136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18" name="Ink 417">
                <a:extLst>
                  <a:ext uri="{FF2B5EF4-FFF2-40B4-BE49-F238E27FC236}">
                    <a16:creationId xmlns:a16="http://schemas.microsoft.com/office/drawing/2014/main" id="{781BAC29-6412-47B3-9962-50F42A715428}"/>
                  </a:ext>
                </a:extLst>
              </p14:cNvPr>
              <p14:cNvContentPartPr/>
              <p14:nvPr/>
            </p14:nvContentPartPr>
            <p14:xfrm>
              <a:off x="7944972" y="1701171"/>
              <a:ext cx="1023840" cy="91800"/>
            </p14:xfrm>
          </p:contentPart>
        </mc:Choice>
        <mc:Fallback>
          <p:pic>
            <p:nvPicPr>
              <p:cNvPr id="418" name="Ink 417">
                <a:extLst>
                  <a:ext uri="{FF2B5EF4-FFF2-40B4-BE49-F238E27FC236}">
                    <a16:creationId xmlns:a16="http://schemas.microsoft.com/office/drawing/2014/main" id="{781BAC29-6412-47B3-9962-50F42A71542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35972" y="1692171"/>
                <a:ext cx="104148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19" name="Ink 418">
                <a:extLst>
                  <a:ext uri="{FF2B5EF4-FFF2-40B4-BE49-F238E27FC236}">
                    <a16:creationId xmlns:a16="http://schemas.microsoft.com/office/drawing/2014/main" id="{0114E2CA-7497-4D0C-830D-E56440F0C559}"/>
                  </a:ext>
                </a:extLst>
              </p14:cNvPr>
              <p14:cNvContentPartPr/>
              <p14:nvPr/>
            </p14:nvContentPartPr>
            <p14:xfrm>
              <a:off x="8257812" y="1051011"/>
              <a:ext cx="699120" cy="275760"/>
            </p14:xfrm>
          </p:contentPart>
        </mc:Choice>
        <mc:Fallback>
          <p:pic>
            <p:nvPicPr>
              <p:cNvPr id="419" name="Ink 418">
                <a:extLst>
                  <a:ext uri="{FF2B5EF4-FFF2-40B4-BE49-F238E27FC236}">
                    <a16:creationId xmlns:a16="http://schemas.microsoft.com/office/drawing/2014/main" id="{0114E2CA-7497-4D0C-830D-E56440F0C5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48812" y="1042011"/>
                <a:ext cx="716760" cy="2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28" name="Ink 427">
                <a:extLst>
                  <a:ext uri="{FF2B5EF4-FFF2-40B4-BE49-F238E27FC236}">
                    <a16:creationId xmlns:a16="http://schemas.microsoft.com/office/drawing/2014/main" id="{FBF15C1D-A3C2-4046-A560-5ADF1F39850B}"/>
                  </a:ext>
                </a:extLst>
              </p14:cNvPr>
              <p14:cNvContentPartPr/>
              <p14:nvPr/>
            </p14:nvContentPartPr>
            <p14:xfrm>
              <a:off x="8254212" y="2128131"/>
              <a:ext cx="1990800" cy="438120"/>
            </p14:xfrm>
          </p:contentPart>
        </mc:Choice>
        <mc:Fallback>
          <p:pic>
            <p:nvPicPr>
              <p:cNvPr id="428" name="Ink 427">
                <a:extLst>
                  <a:ext uri="{FF2B5EF4-FFF2-40B4-BE49-F238E27FC236}">
                    <a16:creationId xmlns:a16="http://schemas.microsoft.com/office/drawing/2014/main" id="{FBF15C1D-A3C2-4046-A560-5ADF1F39850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245212" y="2119131"/>
                <a:ext cx="2008440" cy="45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44" name="Ink 443">
                <a:extLst>
                  <a:ext uri="{FF2B5EF4-FFF2-40B4-BE49-F238E27FC236}">
                    <a16:creationId xmlns:a16="http://schemas.microsoft.com/office/drawing/2014/main" id="{9607B34A-5D75-45AF-9B64-411469A2235E}"/>
                  </a:ext>
                </a:extLst>
              </p14:cNvPr>
              <p14:cNvContentPartPr/>
              <p14:nvPr/>
            </p14:nvContentPartPr>
            <p14:xfrm>
              <a:off x="8298852" y="3285891"/>
              <a:ext cx="601200" cy="210960"/>
            </p14:xfrm>
          </p:contentPart>
        </mc:Choice>
        <mc:Fallback>
          <p:pic>
            <p:nvPicPr>
              <p:cNvPr id="444" name="Ink 443">
                <a:extLst>
                  <a:ext uri="{FF2B5EF4-FFF2-40B4-BE49-F238E27FC236}">
                    <a16:creationId xmlns:a16="http://schemas.microsoft.com/office/drawing/2014/main" id="{9607B34A-5D75-45AF-9B64-411469A2235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89852" y="3276891"/>
                <a:ext cx="61884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45" name="Ink 444">
                <a:extLst>
                  <a:ext uri="{FF2B5EF4-FFF2-40B4-BE49-F238E27FC236}">
                    <a16:creationId xmlns:a16="http://schemas.microsoft.com/office/drawing/2014/main" id="{D8545C15-7D6A-451F-AFD6-6F8848071A8E}"/>
                  </a:ext>
                </a:extLst>
              </p14:cNvPr>
              <p14:cNvContentPartPr/>
              <p14:nvPr/>
            </p14:nvContentPartPr>
            <p14:xfrm>
              <a:off x="8573532" y="3651291"/>
              <a:ext cx="370800" cy="322560"/>
            </p14:xfrm>
          </p:contentPart>
        </mc:Choice>
        <mc:Fallback>
          <p:pic>
            <p:nvPicPr>
              <p:cNvPr id="445" name="Ink 444">
                <a:extLst>
                  <a:ext uri="{FF2B5EF4-FFF2-40B4-BE49-F238E27FC236}">
                    <a16:creationId xmlns:a16="http://schemas.microsoft.com/office/drawing/2014/main" id="{D8545C15-7D6A-451F-AFD6-6F8848071A8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564532" y="3642291"/>
                <a:ext cx="38844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48" name="Ink 447">
                <a:extLst>
                  <a:ext uri="{FF2B5EF4-FFF2-40B4-BE49-F238E27FC236}">
                    <a16:creationId xmlns:a16="http://schemas.microsoft.com/office/drawing/2014/main" id="{415F733C-E7F0-4261-A646-41882E16AA0C}"/>
                  </a:ext>
                </a:extLst>
              </p14:cNvPr>
              <p14:cNvContentPartPr/>
              <p14:nvPr/>
            </p14:nvContentPartPr>
            <p14:xfrm>
              <a:off x="8343852" y="4218291"/>
              <a:ext cx="944280" cy="278640"/>
            </p14:xfrm>
          </p:contentPart>
        </mc:Choice>
        <mc:Fallback>
          <p:pic>
            <p:nvPicPr>
              <p:cNvPr id="448" name="Ink 447">
                <a:extLst>
                  <a:ext uri="{FF2B5EF4-FFF2-40B4-BE49-F238E27FC236}">
                    <a16:creationId xmlns:a16="http://schemas.microsoft.com/office/drawing/2014/main" id="{415F733C-E7F0-4261-A646-41882E16AA0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334852" y="4209291"/>
                <a:ext cx="961920" cy="2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57" name="Ink 456">
                <a:extLst>
                  <a:ext uri="{FF2B5EF4-FFF2-40B4-BE49-F238E27FC236}">
                    <a16:creationId xmlns:a16="http://schemas.microsoft.com/office/drawing/2014/main" id="{5B1D7832-4849-40D3-89AC-B6A533CE07F1}"/>
                  </a:ext>
                </a:extLst>
              </p14:cNvPr>
              <p14:cNvContentPartPr/>
              <p14:nvPr/>
            </p14:nvContentPartPr>
            <p14:xfrm>
              <a:off x="1229532" y="922131"/>
              <a:ext cx="5619960" cy="5022000"/>
            </p14:xfrm>
          </p:contentPart>
        </mc:Choice>
        <mc:Fallback>
          <p:pic>
            <p:nvPicPr>
              <p:cNvPr id="457" name="Ink 456">
                <a:extLst>
                  <a:ext uri="{FF2B5EF4-FFF2-40B4-BE49-F238E27FC236}">
                    <a16:creationId xmlns:a16="http://schemas.microsoft.com/office/drawing/2014/main" id="{5B1D7832-4849-40D3-89AC-B6A533CE07F1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20532" y="913131"/>
                <a:ext cx="5637600" cy="503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9029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Storage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D9BAA378-2D97-4D97-9FB7-96595DB00699}"/>
                  </a:ext>
                </a:extLst>
              </p14:cNvPr>
              <p14:cNvContentPartPr/>
              <p14:nvPr/>
            </p14:nvContentPartPr>
            <p14:xfrm>
              <a:off x="598812" y="2206611"/>
              <a:ext cx="391320" cy="380880"/>
            </p14:xfrm>
          </p:contentPart>
        </mc:Choice>
        <mc:Fallback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D9BAA378-2D97-4D97-9FB7-96595DB0069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2812" y="2134611"/>
                <a:ext cx="462960" cy="52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09" name="Ink 408">
                <a:extLst>
                  <a:ext uri="{FF2B5EF4-FFF2-40B4-BE49-F238E27FC236}">
                    <a16:creationId xmlns:a16="http://schemas.microsoft.com/office/drawing/2014/main" id="{4F65F3AE-3AF6-429A-A5C7-633FE7702AFD}"/>
                  </a:ext>
                </a:extLst>
              </p14:cNvPr>
              <p14:cNvContentPartPr/>
              <p14:nvPr/>
            </p14:nvContentPartPr>
            <p14:xfrm>
              <a:off x="7699812" y="6019731"/>
              <a:ext cx="415800" cy="497520"/>
            </p14:xfrm>
          </p:contentPart>
        </mc:Choice>
        <mc:Fallback>
          <p:pic>
            <p:nvPicPr>
              <p:cNvPr id="409" name="Ink 408">
                <a:extLst>
                  <a:ext uri="{FF2B5EF4-FFF2-40B4-BE49-F238E27FC236}">
                    <a16:creationId xmlns:a16="http://schemas.microsoft.com/office/drawing/2014/main" id="{4F65F3AE-3AF6-429A-A5C7-633FE7702AF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63812" y="5947731"/>
                <a:ext cx="487440" cy="64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30" name="Ink 429">
                <a:extLst>
                  <a:ext uri="{FF2B5EF4-FFF2-40B4-BE49-F238E27FC236}">
                    <a16:creationId xmlns:a16="http://schemas.microsoft.com/office/drawing/2014/main" id="{57CAB7E3-F5EA-48FA-94E8-6BC1D31FF0BB}"/>
                  </a:ext>
                </a:extLst>
              </p14:cNvPr>
              <p14:cNvContentPartPr/>
              <p14:nvPr/>
            </p14:nvContentPartPr>
            <p14:xfrm>
              <a:off x="1235292" y="5402691"/>
              <a:ext cx="2714040" cy="573120"/>
            </p14:xfrm>
          </p:contentPart>
        </mc:Choice>
        <mc:Fallback>
          <p:pic>
            <p:nvPicPr>
              <p:cNvPr id="430" name="Ink 429">
                <a:extLst>
                  <a:ext uri="{FF2B5EF4-FFF2-40B4-BE49-F238E27FC236}">
                    <a16:creationId xmlns:a16="http://schemas.microsoft.com/office/drawing/2014/main" id="{57CAB7E3-F5EA-48FA-94E8-6BC1D31FF0B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99292" y="5330691"/>
                <a:ext cx="2785680" cy="71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35" name="Ink 434">
                <a:extLst>
                  <a:ext uri="{FF2B5EF4-FFF2-40B4-BE49-F238E27FC236}">
                    <a16:creationId xmlns:a16="http://schemas.microsoft.com/office/drawing/2014/main" id="{5A7AF23C-2EB4-455D-984C-E6901EC06ED5}"/>
                  </a:ext>
                </a:extLst>
              </p14:cNvPr>
              <p14:cNvContentPartPr/>
              <p14:nvPr/>
            </p14:nvContentPartPr>
            <p14:xfrm>
              <a:off x="7999332" y="392931"/>
              <a:ext cx="492480" cy="466560"/>
            </p14:xfrm>
          </p:contentPart>
        </mc:Choice>
        <mc:Fallback>
          <p:pic>
            <p:nvPicPr>
              <p:cNvPr id="435" name="Ink 434">
                <a:extLst>
                  <a:ext uri="{FF2B5EF4-FFF2-40B4-BE49-F238E27FC236}">
                    <a16:creationId xmlns:a16="http://schemas.microsoft.com/office/drawing/2014/main" id="{5A7AF23C-2EB4-455D-984C-E6901EC06ED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990332" y="383931"/>
                <a:ext cx="51012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36" name="Ink 435">
                <a:extLst>
                  <a:ext uri="{FF2B5EF4-FFF2-40B4-BE49-F238E27FC236}">
                    <a16:creationId xmlns:a16="http://schemas.microsoft.com/office/drawing/2014/main" id="{C5DCF10E-84D3-4A99-BCC2-C03D7CDCFA27}"/>
                  </a:ext>
                </a:extLst>
              </p14:cNvPr>
              <p14:cNvContentPartPr/>
              <p14:nvPr/>
            </p14:nvContentPartPr>
            <p14:xfrm>
              <a:off x="7151892" y="509211"/>
              <a:ext cx="633240" cy="137880"/>
            </p14:xfrm>
          </p:contentPart>
        </mc:Choice>
        <mc:Fallback>
          <p:pic>
            <p:nvPicPr>
              <p:cNvPr id="436" name="Ink 435">
                <a:extLst>
                  <a:ext uri="{FF2B5EF4-FFF2-40B4-BE49-F238E27FC236}">
                    <a16:creationId xmlns:a16="http://schemas.microsoft.com/office/drawing/2014/main" id="{C5DCF10E-84D3-4A99-BCC2-C03D7CDCFA2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42892" y="500211"/>
                <a:ext cx="65088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40" name="Ink 439">
                <a:extLst>
                  <a:ext uri="{FF2B5EF4-FFF2-40B4-BE49-F238E27FC236}">
                    <a16:creationId xmlns:a16="http://schemas.microsoft.com/office/drawing/2014/main" id="{50D9C543-B8A6-4FC3-ACD6-D499156D39A7}"/>
                  </a:ext>
                </a:extLst>
              </p14:cNvPr>
              <p14:cNvContentPartPr/>
              <p14:nvPr/>
            </p14:nvContentPartPr>
            <p14:xfrm>
              <a:off x="8679012" y="345771"/>
              <a:ext cx="839880" cy="284040"/>
            </p14:xfrm>
          </p:contentPart>
        </mc:Choice>
        <mc:Fallback>
          <p:pic>
            <p:nvPicPr>
              <p:cNvPr id="440" name="Ink 439">
                <a:extLst>
                  <a:ext uri="{FF2B5EF4-FFF2-40B4-BE49-F238E27FC236}">
                    <a16:creationId xmlns:a16="http://schemas.microsoft.com/office/drawing/2014/main" id="{50D9C543-B8A6-4FC3-ACD6-D499156D39A7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670012" y="336771"/>
                <a:ext cx="85752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63" name="Ink 462">
                <a:extLst>
                  <a:ext uri="{FF2B5EF4-FFF2-40B4-BE49-F238E27FC236}">
                    <a16:creationId xmlns:a16="http://schemas.microsoft.com/office/drawing/2014/main" id="{36AAEEF2-0AF0-4A55-9C3C-77A4BBA196E1}"/>
                  </a:ext>
                </a:extLst>
              </p14:cNvPr>
              <p14:cNvContentPartPr/>
              <p14:nvPr/>
            </p14:nvContentPartPr>
            <p14:xfrm>
              <a:off x="90492" y="969651"/>
              <a:ext cx="10490760" cy="5679360"/>
            </p14:xfrm>
          </p:contentPart>
        </mc:Choice>
        <mc:Fallback>
          <p:pic>
            <p:nvPicPr>
              <p:cNvPr id="463" name="Ink 462">
                <a:extLst>
                  <a:ext uri="{FF2B5EF4-FFF2-40B4-BE49-F238E27FC236}">
                    <a16:creationId xmlns:a16="http://schemas.microsoft.com/office/drawing/2014/main" id="{36AAEEF2-0AF0-4A55-9C3C-77A4BBA196E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1492" y="960651"/>
                <a:ext cx="10508400" cy="56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64" name="Ink 463">
                <a:extLst>
                  <a:ext uri="{FF2B5EF4-FFF2-40B4-BE49-F238E27FC236}">
                    <a16:creationId xmlns:a16="http://schemas.microsoft.com/office/drawing/2014/main" id="{568AB194-917B-4E53-BCEF-E2E563C1F6DA}"/>
                  </a:ext>
                </a:extLst>
              </p14:cNvPr>
              <p14:cNvContentPartPr/>
              <p14:nvPr/>
            </p14:nvContentPartPr>
            <p14:xfrm>
              <a:off x="2947452" y="5987691"/>
              <a:ext cx="2699280" cy="639720"/>
            </p14:xfrm>
          </p:contentPart>
        </mc:Choice>
        <mc:Fallback>
          <p:pic>
            <p:nvPicPr>
              <p:cNvPr id="464" name="Ink 463">
                <a:extLst>
                  <a:ext uri="{FF2B5EF4-FFF2-40B4-BE49-F238E27FC236}">
                    <a16:creationId xmlns:a16="http://schemas.microsoft.com/office/drawing/2014/main" id="{568AB194-917B-4E53-BCEF-E2E563C1F6DA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11452" y="5915691"/>
                <a:ext cx="2770920" cy="78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75" name="Ink 474">
                <a:extLst>
                  <a:ext uri="{FF2B5EF4-FFF2-40B4-BE49-F238E27FC236}">
                    <a16:creationId xmlns:a16="http://schemas.microsoft.com/office/drawing/2014/main" id="{167DCC41-D120-4A42-B591-EBB9C1B0360D}"/>
                  </a:ext>
                </a:extLst>
              </p14:cNvPr>
              <p14:cNvContentPartPr/>
              <p14:nvPr/>
            </p14:nvContentPartPr>
            <p14:xfrm>
              <a:off x="4089732" y="138771"/>
              <a:ext cx="2829960" cy="574920"/>
            </p14:xfrm>
          </p:contentPart>
        </mc:Choice>
        <mc:Fallback>
          <p:pic>
            <p:nvPicPr>
              <p:cNvPr id="475" name="Ink 474">
                <a:extLst>
                  <a:ext uri="{FF2B5EF4-FFF2-40B4-BE49-F238E27FC236}">
                    <a16:creationId xmlns:a16="http://schemas.microsoft.com/office/drawing/2014/main" id="{167DCC41-D120-4A42-B591-EBB9C1B0360D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80732" y="129771"/>
                <a:ext cx="2847600" cy="59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8367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Addition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CE43D45A-01A8-4F0A-BA2D-AAB4049F5EA6}"/>
                  </a:ext>
                </a:extLst>
              </p14:cNvPr>
              <p14:cNvContentPartPr/>
              <p14:nvPr/>
            </p14:nvContentPartPr>
            <p14:xfrm>
              <a:off x="2737212" y="1002051"/>
              <a:ext cx="432000" cy="22428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CE43D45A-01A8-4F0A-BA2D-AAB4049F5EA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8212" y="993051"/>
                <a:ext cx="44964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4F2E6648-F7EB-4043-A563-AF2A7A95C53A}"/>
                  </a:ext>
                </a:extLst>
              </p14:cNvPr>
              <p14:cNvContentPartPr/>
              <p14:nvPr/>
            </p14:nvContentPartPr>
            <p14:xfrm>
              <a:off x="3534972" y="989091"/>
              <a:ext cx="664200" cy="21744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4F2E6648-F7EB-4043-A563-AF2A7A95C53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25972" y="980091"/>
                <a:ext cx="68184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0DE36B10-88D4-42BA-AFB1-01251D9C04C3}"/>
                  </a:ext>
                </a:extLst>
              </p14:cNvPr>
              <p14:cNvContentPartPr/>
              <p14:nvPr/>
            </p14:nvContentPartPr>
            <p14:xfrm>
              <a:off x="4744932" y="945531"/>
              <a:ext cx="825840" cy="22500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0DE36B10-88D4-42BA-AFB1-01251D9C04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35932" y="936531"/>
                <a:ext cx="84348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A9F5C979-36A6-4FAE-8A34-891C9562F959}"/>
                  </a:ext>
                </a:extLst>
              </p14:cNvPr>
              <p14:cNvContentPartPr/>
              <p14:nvPr/>
            </p14:nvContentPartPr>
            <p14:xfrm>
              <a:off x="2115852" y="1012491"/>
              <a:ext cx="380160" cy="22284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A9F5C979-36A6-4FAE-8A34-891C9562F95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06852" y="1003491"/>
                <a:ext cx="39780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27560936-1A68-448F-BE55-916BF18B1C4B}"/>
                  </a:ext>
                </a:extLst>
              </p14:cNvPr>
              <p14:cNvContentPartPr/>
              <p14:nvPr/>
            </p14:nvContentPartPr>
            <p14:xfrm>
              <a:off x="888972" y="1019331"/>
              <a:ext cx="870120" cy="23004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27560936-1A68-448F-BE55-916BF18B1C4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972" y="1010331"/>
                <a:ext cx="88776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185CB4FA-C676-461E-81C5-EE223356DFEB}"/>
                  </a:ext>
                </a:extLst>
              </p14:cNvPr>
              <p14:cNvContentPartPr/>
              <p14:nvPr/>
            </p14:nvContentPartPr>
            <p14:xfrm>
              <a:off x="2614812" y="1977651"/>
              <a:ext cx="241920" cy="22104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185CB4FA-C676-461E-81C5-EE223356DFEB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05812" y="1968651"/>
                <a:ext cx="259560" cy="2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1C917F79-8888-404D-9D48-B75B2ADA3871}"/>
                  </a:ext>
                </a:extLst>
              </p14:cNvPr>
              <p14:cNvContentPartPr/>
              <p14:nvPr/>
            </p14:nvContentPartPr>
            <p14:xfrm>
              <a:off x="2299092" y="1956411"/>
              <a:ext cx="9360" cy="31752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1C917F79-8888-404D-9D48-B75B2ADA387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90092" y="1947411"/>
                <a:ext cx="27000" cy="33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2356E27A-F14D-470E-A43B-FD5697BE4369}"/>
                  </a:ext>
                </a:extLst>
              </p14:cNvPr>
              <p14:cNvContentPartPr/>
              <p14:nvPr/>
            </p14:nvContentPartPr>
            <p14:xfrm>
              <a:off x="1807332" y="1933011"/>
              <a:ext cx="266760" cy="23472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2356E27A-F14D-470E-A43B-FD5697BE436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798332" y="1924011"/>
                <a:ext cx="28440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F2BD943C-92BD-4B96-8F26-FB74EE9B6084}"/>
                  </a:ext>
                </a:extLst>
              </p14:cNvPr>
              <p14:cNvContentPartPr/>
              <p14:nvPr/>
            </p14:nvContentPartPr>
            <p14:xfrm>
              <a:off x="1441212" y="1912491"/>
              <a:ext cx="24120" cy="31968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F2BD943C-92BD-4B96-8F26-FB74EE9B6084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432212" y="1903491"/>
                <a:ext cx="41760" cy="3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68CA91DF-DFAF-4754-98FA-DDE7F897F76C}"/>
                  </a:ext>
                </a:extLst>
              </p14:cNvPr>
              <p14:cNvContentPartPr/>
              <p14:nvPr/>
            </p14:nvContentPartPr>
            <p14:xfrm>
              <a:off x="2672052" y="2654811"/>
              <a:ext cx="211320" cy="13716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68CA91DF-DFAF-4754-98FA-DDE7F897F76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63052" y="2645811"/>
                <a:ext cx="22896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127923A5-0A31-4BD7-B523-378A02FDC57B}"/>
                  </a:ext>
                </a:extLst>
              </p14:cNvPr>
              <p14:cNvContentPartPr/>
              <p14:nvPr/>
            </p14:nvContentPartPr>
            <p14:xfrm>
              <a:off x="2339412" y="2662371"/>
              <a:ext cx="37440" cy="19080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127923A5-0A31-4BD7-B523-378A02FDC57B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330412" y="2653371"/>
                <a:ext cx="5508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FFBC3AFC-C230-4435-81E4-802F9E534526}"/>
                  </a:ext>
                </a:extLst>
              </p14:cNvPr>
              <p14:cNvContentPartPr/>
              <p14:nvPr/>
            </p14:nvContentPartPr>
            <p14:xfrm>
              <a:off x="279492" y="2199771"/>
              <a:ext cx="714960" cy="39816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FFBC3AFC-C230-4435-81E4-802F9E534526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0492" y="2190771"/>
                <a:ext cx="73260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A0207A0D-5AC8-4649-A3D5-CFD1F0BF8A30}"/>
                  </a:ext>
                </a:extLst>
              </p14:cNvPr>
              <p14:cNvContentPartPr/>
              <p14:nvPr/>
            </p14:nvContentPartPr>
            <p14:xfrm>
              <a:off x="969972" y="3014091"/>
              <a:ext cx="3029400" cy="13572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A0207A0D-5AC8-4649-A3D5-CFD1F0BF8A30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60972" y="3005091"/>
                <a:ext cx="304704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E287F165-DC00-42D7-8CC1-F777D7CF41B4}"/>
                  </a:ext>
                </a:extLst>
              </p14:cNvPr>
              <p14:cNvContentPartPr/>
              <p14:nvPr/>
            </p14:nvContentPartPr>
            <p14:xfrm>
              <a:off x="1415652" y="2620251"/>
              <a:ext cx="594360" cy="19296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E287F165-DC00-42D7-8CC1-F777D7CF41B4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406652" y="2611251"/>
                <a:ext cx="61200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9C92B5EC-F52D-432E-8C6B-FE873EF3D506}"/>
                  </a:ext>
                </a:extLst>
              </p14:cNvPr>
              <p14:cNvContentPartPr/>
              <p14:nvPr/>
            </p14:nvContentPartPr>
            <p14:xfrm>
              <a:off x="2339772" y="3401811"/>
              <a:ext cx="662040" cy="21240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9C92B5EC-F52D-432E-8C6B-FE873EF3D50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330772" y="3392811"/>
                <a:ext cx="679680" cy="2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8A6A5839-CD86-48B5-8A2F-D5C541E0A492}"/>
                  </a:ext>
                </a:extLst>
              </p14:cNvPr>
              <p14:cNvContentPartPr/>
              <p14:nvPr/>
            </p14:nvContentPartPr>
            <p14:xfrm>
              <a:off x="1967532" y="1557171"/>
              <a:ext cx="33120" cy="2883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8A6A5839-CD86-48B5-8A2F-D5C541E0A492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958532" y="1548171"/>
                <a:ext cx="50760" cy="30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E802123A-CB8D-462B-96F1-8C673F54786E}"/>
                  </a:ext>
                </a:extLst>
              </p14:cNvPr>
              <p14:cNvContentPartPr/>
              <p14:nvPr/>
            </p14:nvContentPartPr>
            <p14:xfrm>
              <a:off x="1936572" y="3440691"/>
              <a:ext cx="64440" cy="25128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E802123A-CB8D-462B-96F1-8C673F54786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927572" y="3431691"/>
                <a:ext cx="82080" cy="2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67BBBF8D-7D59-4251-9D3E-F50B076AA233}"/>
                  </a:ext>
                </a:extLst>
              </p14:cNvPr>
              <p14:cNvContentPartPr/>
              <p14:nvPr/>
            </p14:nvContentPartPr>
            <p14:xfrm>
              <a:off x="1581252" y="3445731"/>
              <a:ext cx="46440" cy="25164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67BBBF8D-7D59-4251-9D3E-F50B076AA233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572252" y="3436731"/>
                <a:ext cx="6408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AE46F8CD-827D-4069-9073-8F6183235A69}"/>
                  </a:ext>
                </a:extLst>
              </p14:cNvPr>
              <p14:cNvContentPartPr/>
              <p14:nvPr/>
            </p14:nvContentPartPr>
            <p14:xfrm>
              <a:off x="7016172" y="1288971"/>
              <a:ext cx="1044360" cy="64512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AE46F8CD-827D-4069-9073-8F6183235A69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007172" y="1279971"/>
                <a:ext cx="1062000" cy="66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CCFD40F5-E451-4BD7-A267-030D3BF97958}"/>
                  </a:ext>
                </a:extLst>
              </p14:cNvPr>
              <p14:cNvContentPartPr/>
              <p14:nvPr/>
            </p14:nvContentPartPr>
            <p14:xfrm>
              <a:off x="8469852" y="1200771"/>
              <a:ext cx="1106640" cy="32256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CCFD40F5-E451-4BD7-A267-030D3BF97958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460852" y="1191771"/>
                <a:ext cx="112428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70626D65-6BBE-401D-A294-E691A35C4D16}"/>
                  </a:ext>
                </a:extLst>
              </p14:cNvPr>
              <p14:cNvContentPartPr/>
              <p14:nvPr/>
            </p14:nvContentPartPr>
            <p14:xfrm>
              <a:off x="9895452" y="998091"/>
              <a:ext cx="572400" cy="46188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70626D65-6BBE-401D-A294-E691A35C4D16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886452" y="989091"/>
                <a:ext cx="590040" cy="47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351D6C2C-054E-4412-BE2D-ECA6952EA001}"/>
                  </a:ext>
                </a:extLst>
              </p14:cNvPr>
              <p14:cNvContentPartPr/>
              <p14:nvPr/>
            </p14:nvContentPartPr>
            <p14:xfrm>
              <a:off x="4001892" y="3558771"/>
              <a:ext cx="554400" cy="17244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351D6C2C-054E-4412-BE2D-ECA6952EA001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992892" y="3549771"/>
                <a:ext cx="57204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D9BE67AF-B125-4427-A2FD-CF68321D3301}"/>
                  </a:ext>
                </a:extLst>
              </p14:cNvPr>
              <p14:cNvContentPartPr/>
              <p14:nvPr/>
            </p14:nvContentPartPr>
            <p14:xfrm>
              <a:off x="1152132" y="3835971"/>
              <a:ext cx="2364120" cy="45828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D9BE67AF-B125-4427-A2FD-CF68321D3301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143132" y="3826971"/>
                <a:ext cx="238176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70F7E87-A8C7-48B4-8D0C-3EC573C210EE}"/>
                  </a:ext>
                </a:extLst>
              </p14:cNvPr>
              <p14:cNvContentPartPr/>
              <p14:nvPr/>
            </p14:nvContentPartPr>
            <p14:xfrm>
              <a:off x="4821252" y="3302451"/>
              <a:ext cx="1344240" cy="44352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70F7E87-A8C7-48B4-8D0C-3EC573C210EE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812252" y="3293451"/>
                <a:ext cx="1361880" cy="46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2666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Subtraction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58FBBA3C-53A4-442F-B531-0FC2DE592F86}"/>
                  </a:ext>
                </a:extLst>
              </p14:cNvPr>
              <p14:cNvContentPartPr/>
              <p14:nvPr/>
            </p14:nvContentPartPr>
            <p14:xfrm>
              <a:off x="6575532" y="-43136"/>
              <a:ext cx="3867480" cy="985680"/>
            </p14:xfrm>
          </p:contentPart>
        </mc:Choice>
        <mc:Fallback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58FBBA3C-53A4-442F-B531-0FC2DE592F8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39532" y="-115136"/>
                <a:ext cx="3939120" cy="11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50ACDCBC-7FE6-49A4-9617-44D8E2811276}"/>
                  </a:ext>
                </a:extLst>
              </p14:cNvPr>
              <p14:cNvContentPartPr/>
              <p14:nvPr/>
            </p14:nvContentPartPr>
            <p14:xfrm>
              <a:off x="76092" y="1899064"/>
              <a:ext cx="2353680" cy="394920"/>
            </p14:xfrm>
          </p:contentPart>
        </mc:Choice>
        <mc:Fallback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50ACDCBC-7FE6-49A4-9617-44D8E281127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092" y="1827064"/>
                <a:ext cx="2425320" cy="53856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69" name="Table 169">
            <a:extLst>
              <a:ext uri="{FF2B5EF4-FFF2-40B4-BE49-F238E27FC236}">
                <a16:creationId xmlns:a16="http://schemas.microsoft.com/office/drawing/2014/main" id="{9411B1C0-F242-4C9F-BB3D-FA41838425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511267"/>
              </p:ext>
            </p:extLst>
          </p:nvPr>
        </p:nvGraphicFramePr>
        <p:xfrm>
          <a:off x="374352" y="2518950"/>
          <a:ext cx="2549054" cy="33375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74527">
                  <a:extLst>
                    <a:ext uri="{9D8B030D-6E8A-4147-A177-3AD203B41FA5}">
                      <a16:colId xmlns:a16="http://schemas.microsoft.com/office/drawing/2014/main" val="1277926066"/>
                    </a:ext>
                  </a:extLst>
                </a:gridCol>
                <a:gridCol w="1274527">
                  <a:extLst>
                    <a:ext uri="{9D8B030D-6E8A-4147-A177-3AD203B41FA5}">
                      <a16:colId xmlns:a16="http://schemas.microsoft.com/office/drawing/2014/main" val="38316736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+</a:t>
                      </a:r>
                      <a:r>
                        <a:rPr lang="en-IN" dirty="0" err="1">
                          <a:solidFill>
                            <a:srgbClr val="262932"/>
                          </a:solidFill>
                        </a:rPr>
                        <a:t>ve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25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930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11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8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4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88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426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25393"/>
                  </a:ext>
                </a:extLst>
              </a:tr>
            </a:tbl>
          </a:graphicData>
        </a:graphic>
      </p:graphicFrame>
      <p:graphicFrame>
        <p:nvGraphicFramePr>
          <p:cNvPr id="171" name="Table 169">
            <a:extLst>
              <a:ext uri="{FF2B5EF4-FFF2-40B4-BE49-F238E27FC236}">
                <a16:creationId xmlns:a16="http://schemas.microsoft.com/office/drawing/2014/main" id="{0080AB27-988D-47FD-BC06-EF3A9AA86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576507"/>
              </p:ext>
            </p:extLst>
          </p:nvPr>
        </p:nvGraphicFramePr>
        <p:xfrm>
          <a:off x="3061722" y="2525601"/>
          <a:ext cx="2549054" cy="33375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74527">
                  <a:extLst>
                    <a:ext uri="{9D8B030D-6E8A-4147-A177-3AD203B41FA5}">
                      <a16:colId xmlns:a16="http://schemas.microsoft.com/office/drawing/2014/main" val="1277926066"/>
                    </a:ext>
                  </a:extLst>
                </a:gridCol>
                <a:gridCol w="1274527">
                  <a:extLst>
                    <a:ext uri="{9D8B030D-6E8A-4147-A177-3AD203B41FA5}">
                      <a16:colId xmlns:a16="http://schemas.microsoft.com/office/drawing/2014/main" val="38316736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</a:t>
                      </a:r>
                      <a:r>
                        <a:rPr lang="en-IN" dirty="0" err="1">
                          <a:solidFill>
                            <a:srgbClr val="262932"/>
                          </a:solidFill>
                        </a:rPr>
                        <a:t>ve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25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930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11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8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4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88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426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25393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409F0702-CAE3-431B-A994-8C667308E97D}"/>
                  </a:ext>
                </a:extLst>
              </p14:cNvPr>
              <p14:cNvContentPartPr/>
              <p14:nvPr/>
            </p14:nvContentPartPr>
            <p14:xfrm>
              <a:off x="7399212" y="3058264"/>
              <a:ext cx="23760" cy="246960"/>
            </p14:xfrm>
          </p:contentPart>
        </mc:Choice>
        <mc:Fallback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409F0702-CAE3-431B-A994-8C667308E97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90212" y="3049264"/>
                <a:ext cx="4140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580549EE-233C-4DD3-858A-8C44AAD981F0}"/>
                  </a:ext>
                </a:extLst>
              </p14:cNvPr>
              <p14:cNvContentPartPr/>
              <p14:nvPr/>
            </p14:nvContentPartPr>
            <p14:xfrm>
              <a:off x="7789092" y="3092464"/>
              <a:ext cx="26640" cy="212040"/>
            </p14:xfrm>
          </p:contentPart>
        </mc:Choice>
        <mc:Fallback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580549EE-233C-4DD3-858A-8C44AAD981F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80092" y="3083464"/>
                <a:ext cx="4428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BBFFB53D-B3F3-4C9F-A50F-7F6D7CFE6283}"/>
                  </a:ext>
                </a:extLst>
              </p14:cNvPr>
              <p14:cNvContentPartPr/>
              <p14:nvPr/>
            </p14:nvContentPartPr>
            <p14:xfrm>
              <a:off x="8150892" y="3064744"/>
              <a:ext cx="172800" cy="147240"/>
            </p14:xfrm>
          </p:contentPart>
        </mc:Choice>
        <mc:Fallback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BBFFB53D-B3F3-4C9F-A50F-7F6D7CFE628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41892" y="3055744"/>
                <a:ext cx="190440" cy="16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AE47C219-65A9-4F80-8BD7-3FA2DF1DBC02}"/>
                  </a:ext>
                </a:extLst>
              </p14:cNvPr>
              <p14:cNvContentPartPr/>
              <p14:nvPr/>
            </p14:nvContentPartPr>
            <p14:xfrm>
              <a:off x="8561292" y="3058984"/>
              <a:ext cx="46080" cy="234360"/>
            </p14:xfrm>
          </p:contentPart>
        </mc:Choice>
        <mc:Fallback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AE47C219-65A9-4F80-8BD7-3FA2DF1DBC0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552292" y="3049984"/>
                <a:ext cx="6372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FAE652C7-E345-49DA-9BAC-01B95F716753}"/>
                  </a:ext>
                </a:extLst>
              </p14:cNvPr>
              <p14:cNvContentPartPr/>
              <p14:nvPr/>
            </p14:nvContentPartPr>
            <p14:xfrm>
              <a:off x="7111212" y="3444184"/>
              <a:ext cx="3214440" cy="545760"/>
            </p14:xfrm>
          </p:contentPart>
        </mc:Choice>
        <mc:Fallback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FAE652C7-E345-49DA-9BAC-01B95F71675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102212" y="3435184"/>
                <a:ext cx="3232080" cy="56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39" name="Ink 238">
                <a:extLst>
                  <a:ext uri="{FF2B5EF4-FFF2-40B4-BE49-F238E27FC236}">
                    <a16:creationId xmlns:a16="http://schemas.microsoft.com/office/drawing/2014/main" id="{26D5CC58-5A3F-459D-90FA-F607E40F01B9}"/>
                  </a:ext>
                </a:extLst>
              </p14:cNvPr>
              <p14:cNvContentPartPr/>
              <p14:nvPr/>
            </p14:nvContentPartPr>
            <p14:xfrm>
              <a:off x="88332" y="-191709"/>
              <a:ext cx="10186560" cy="3102120"/>
            </p14:xfrm>
          </p:contentPart>
        </mc:Choice>
        <mc:Fallback>
          <p:pic>
            <p:nvPicPr>
              <p:cNvPr id="239" name="Ink 238">
                <a:extLst>
                  <a:ext uri="{FF2B5EF4-FFF2-40B4-BE49-F238E27FC236}">
                    <a16:creationId xmlns:a16="http://schemas.microsoft.com/office/drawing/2014/main" id="{26D5CC58-5A3F-459D-90FA-F607E40F01B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332" y="-200709"/>
                <a:ext cx="10204200" cy="311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58" name="Ink 257">
                <a:extLst>
                  <a:ext uri="{FF2B5EF4-FFF2-40B4-BE49-F238E27FC236}">
                    <a16:creationId xmlns:a16="http://schemas.microsoft.com/office/drawing/2014/main" id="{CCCA5A18-8ADB-43F5-B88F-753F40372854}"/>
                  </a:ext>
                </a:extLst>
              </p14:cNvPr>
              <p14:cNvContentPartPr/>
              <p14:nvPr/>
            </p14:nvContentPartPr>
            <p14:xfrm>
              <a:off x="5738532" y="4819024"/>
              <a:ext cx="3898080" cy="1068120"/>
            </p14:xfrm>
          </p:contentPart>
        </mc:Choice>
        <mc:Fallback>
          <p:pic>
            <p:nvPicPr>
              <p:cNvPr id="258" name="Ink 257">
                <a:extLst>
                  <a:ext uri="{FF2B5EF4-FFF2-40B4-BE49-F238E27FC236}">
                    <a16:creationId xmlns:a16="http://schemas.microsoft.com/office/drawing/2014/main" id="{CCCA5A18-8ADB-43F5-B88F-753F40372854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729532" y="4810024"/>
                <a:ext cx="3915720" cy="10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D29F9595-A6B7-452D-A647-9E23C0102A22}"/>
                  </a:ext>
                </a:extLst>
              </p14:cNvPr>
              <p14:cNvContentPartPr/>
              <p14:nvPr/>
            </p14:nvContentPartPr>
            <p14:xfrm>
              <a:off x="5930772" y="4880224"/>
              <a:ext cx="3780360" cy="34920"/>
            </p14:xfrm>
          </p:contentPart>
        </mc:Choice>
        <mc:Fallback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D29F9595-A6B7-452D-A647-9E23C0102A2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94772" y="4808224"/>
                <a:ext cx="3852000" cy="17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7F210920-9709-471F-9563-C2A7FD25F7A7}"/>
                  </a:ext>
                </a:extLst>
              </p14:cNvPr>
              <p14:cNvContentPartPr/>
              <p14:nvPr/>
            </p14:nvContentPartPr>
            <p14:xfrm>
              <a:off x="5621532" y="4743064"/>
              <a:ext cx="4353480" cy="1136880"/>
            </p14:xfrm>
          </p:contentPart>
        </mc:Choice>
        <mc:Fallback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7F210920-9709-471F-9563-C2A7FD25F7A7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585532" y="4671064"/>
                <a:ext cx="4425120" cy="128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3059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2">
            <a:extLst>
              <a:ext uri="{FF2B5EF4-FFF2-40B4-BE49-F238E27FC236}">
                <a16:creationId xmlns:a16="http://schemas.microsoft.com/office/drawing/2014/main" id="{DBCD195A-A683-41B3-8320-58D7F93E0FD4}"/>
              </a:ext>
            </a:extLst>
          </p:cNvPr>
          <p:cNvSpPr txBox="1"/>
          <p:nvPr/>
        </p:nvSpPr>
        <p:spPr>
          <a:xfrm>
            <a:off x="299544" y="130628"/>
            <a:ext cx="773283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One’s Complement</a:t>
            </a:r>
          </a:p>
        </p:txBody>
      </p:sp>
      <p:graphicFrame>
        <p:nvGraphicFramePr>
          <p:cNvPr id="57" name="Table 169">
            <a:extLst>
              <a:ext uri="{FF2B5EF4-FFF2-40B4-BE49-F238E27FC236}">
                <a16:creationId xmlns:a16="http://schemas.microsoft.com/office/drawing/2014/main" id="{BD32FBEF-8A11-408B-B81A-5E613B44DB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801076"/>
              </p:ext>
            </p:extLst>
          </p:nvPr>
        </p:nvGraphicFramePr>
        <p:xfrm>
          <a:off x="437726" y="961584"/>
          <a:ext cx="2549054" cy="33375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74527">
                  <a:extLst>
                    <a:ext uri="{9D8B030D-6E8A-4147-A177-3AD203B41FA5}">
                      <a16:colId xmlns:a16="http://schemas.microsoft.com/office/drawing/2014/main" val="1277926066"/>
                    </a:ext>
                  </a:extLst>
                </a:gridCol>
                <a:gridCol w="1274527">
                  <a:extLst>
                    <a:ext uri="{9D8B030D-6E8A-4147-A177-3AD203B41FA5}">
                      <a16:colId xmlns:a16="http://schemas.microsoft.com/office/drawing/2014/main" val="38316736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+</a:t>
                      </a:r>
                      <a:r>
                        <a:rPr lang="en-IN" dirty="0" err="1">
                          <a:solidFill>
                            <a:srgbClr val="262932"/>
                          </a:solidFill>
                        </a:rPr>
                        <a:t>ve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25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930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11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8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4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88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426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25393"/>
                  </a:ext>
                </a:extLst>
              </a:tr>
            </a:tbl>
          </a:graphicData>
        </a:graphic>
      </p:graphicFrame>
      <p:graphicFrame>
        <p:nvGraphicFramePr>
          <p:cNvPr id="71" name="Table 169">
            <a:extLst>
              <a:ext uri="{FF2B5EF4-FFF2-40B4-BE49-F238E27FC236}">
                <a16:creationId xmlns:a16="http://schemas.microsoft.com/office/drawing/2014/main" id="{7B300C28-9DA3-407C-98AC-63E685786C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4762177"/>
              </p:ext>
            </p:extLst>
          </p:nvPr>
        </p:nvGraphicFramePr>
        <p:xfrm>
          <a:off x="3233738" y="961584"/>
          <a:ext cx="2549054" cy="33375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274527">
                  <a:extLst>
                    <a:ext uri="{9D8B030D-6E8A-4147-A177-3AD203B41FA5}">
                      <a16:colId xmlns:a16="http://schemas.microsoft.com/office/drawing/2014/main" val="1277926066"/>
                    </a:ext>
                  </a:extLst>
                </a:gridCol>
                <a:gridCol w="1274527">
                  <a:extLst>
                    <a:ext uri="{9D8B030D-6E8A-4147-A177-3AD203B41FA5}">
                      <a16:colId xmlns:a16="http://schemas.microsoft.com/office/drawing/2014/main" val="38316736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</a:t>
                      </a:r>
                      <a:r>
                        <a:rPr lang="en-IN" dirty="0" err="1">
                          <a:solidFill>
                            <a:srgbClr val="262932"/>
                          </a:solidFill>
                        </a:rPr>
                        <a:t>ve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25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930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11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83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4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88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426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-7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IN" dirty="0">
                          <a:solidFill>
                            <a:srgbClr val="262932"/>
                          </a:solidFill>
                        </a:rPr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25393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A5C6C8AC-026A-41EA-B924-2756C16D6CE0}"/>
                  </a:ext>
                </a:extLst>
              </p14:cNvPr>
              <p14:cNvContentPartPr/>
              <p14:nvPr/>
            </p14:nvContentPartPr>
            <p14:xfrm>
              <a:off x="5388972" y="338824"/>
              <a:ext cx="3692160" cy="87012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A5C6C8AC-026A-41EA-B924-2756C16D6CE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79972" y="329824"/>
                <a:ext cx="3709800" cy="88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CEA8DA03-A094-4130-8664-A1B8FF97285C}"/>
                  </a:ext>
                </a:extLst>
              </p14:cNvPr>
              <p14:cNvContentPartPr/>
              <p14:nvPr/>
            </p14:nvContentPartPr>
            <p14:xfrm>
              <a:off x="7541772" y="1573264"/>
              <a:ext cx="143280" cy="13500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CEA8DA03-A094-4130-8664-A1B8FF97285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32772" y="1564264"/>
                <a:ext cx="16092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1CD9AAC9-F7B7-4B3F-B3E3-737DD2841C40}"/>
                  </a:ext>
                </a:extLst>
              </p14:cNvPr>
              <p14:cNvContentPartPr/>
              <p14:nvPr/>
            </p14:nvContentPartPr>
            <p14:xfrm>
              <a:off x="7930932" y="1552384"/>
              <a:ext cx="11880" cy="16596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1CD9AAC9-F7B7-4B3F-B3E3-737DD2841C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21932" y="1543384"/>
                <a:ext cx="2952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40DF07EB-BD1B-48A6-833F-E02BD987D90E}"/>
                  </a:ext>
                </a:extLst>
              </p14:cNvPr>
              <p14:cNvContentPartPr/>
              <p14:nvPr/>
            </p14:nvContentPartPr>
            <p14:xfrm>
              <a:off x="8109492" y="1558504"/>
              <a:ext cx="196200" cy="11628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40DF07EB-BD1B-48A6-833F-E02BD987D90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00492" y="1549504"/>
                <a:ext cx="21384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585EE4E4-3EA0-41F3-AEB3-4D636D8A96D5}"/>
                  </a:ext>
                </a:extLst>
              </p14:cNvPr>
              <p14:cNvContentPartPr/>
              <p14:nvPr/>
            </p14:nvContentPartPr>
            <p14:xfrm>
              <a:off x="8479932" y="1522144"/>
              <a:ext cx="45360" cy="21744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585EE4E4-3EA0-41F3-AEB3-4D636D8A96D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470932" y="1513144"/>
                <a:ext cx="6300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0FBC7E4C-4D51-46EF-9CCB-4A3D4AF62EE2}"/>
                  </a:ext>
                </a:extLst>
              </p14:cNvPr>
              <p14:cNvContentPartPr/>
              <p14:nvPr/>
            </p14:nvContentPartPr>
            <p14:xfrm>
              <a:off x="7463292" y="3036304"/>
              <a:ext cx="1513440" cy="34740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0FBC7E4C-4D51-46EF-9CCB-4A3D4AF62EE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54292" y="3027304"/>
                <a:ext cx="153108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C96528E1-744F-4BE7-A2BE-A04BC6F89EC4}"/>
                  </a:ext>
                </a:extLst>
              </p14:cNvPr>
              <p14:cNvContentPartPr/>
              <p14:nvPr/>
            </p14:nvContentPartPr>
            <p14:xfrm>
              <a:off x="7690812" y="3579544"/>
              <a:ext cx="268200" cy="13608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C96528E1-744F-4BE7-A2BE-A04BC6F89EC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81812" y="3570544"/>
                <a:ext cx="285840" cy="1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64E2DEFE-EF1F-4692-871B-5541B7ADEAD1}"/>
                  </a:ext>
                </a:extLst>
              </p14:cNvPr>
              <p14:cNvContentPartPr/>
              <p14:nvPr/>
            </p14:nvContentPartPr>
            <p14:xfrm>
              <a:off x="8132172" y="3613024"/>
              <a:ext cx="38160" cy="11952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64E2DEFE-EF1F-4692-871B-5541B7ADEAD1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23172" y="3604024"/>
                <a:ext cx="5580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777665F4-39F2-4801-8DBE-57989055BADA}"/>
                  </a:ext>
                </a:extLst>
              </p14:cNvPr>
              <p14:cNvContentPartPr/>
              <p14:nvPr/>
            </p14:nvContentPartPr>
            <p14:xfrm>
              <a:off x="8332332" y="3592504"/>
              <a:ext cx="21960" cy="14112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777665F4-39F2-4801-8DBE-57989055BADA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323332" y="3583504"/>
                <a:ext cx="3960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4FF3C091-FE56-438B-BC60-5308626F4C70}"/>
                  </a:ext>
                </a:extLst>
              </p14:cNvPr>
              <p14:cNvContentPartPr/>
              <p14:nvPr/>
            </p14:nvContentPartPr>
            <p14:xfrm>
              <a:off x="8518812" y="3596464"/>
              <a:ext cx="360" cy="18864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4FF3C091-FE56-438B-BC60-5308626F4C70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509812" y="3587464"/>
                <a:ext cx="1800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5492CB99-C131-490A-B0D4-1905C8263A34}"/>
                  </a:ext>
                </a:extLst>
              </p14:cNvPr>
              <p14:cNvContentPartPr/>
              <p14:nvPr/>
            </p14:nvContentPartPr>
            <p14:xfrm>
              <a:off x="7836612" y="3879424"/>
              <a:ext cx="25920" cy="17928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5492CB99-C131-490A-B0D4-1905C8263A3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827612" y="3870424"/>
                <a:ext cx="4356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D7DA8C46-29CB-4055-8B9E-A253789E04F2}"/>
                  </a:ext>
                </a:extLst>
              </p14:cNvPr>
              <p14:cNvContentPartPr/>
              <p14:nvPr/>
            </p14:nvContentPartPr>
            <p14:xfrm>
              <a:off x="7545372" y="4103344"/>
              <a:ext cx="1243800" cy="4608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D7DA8C46-29CB-4055-8B9E-A253789E04F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536372" y="4094344"/>
                <a:ext cx="126144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44E0AFCC-A526-400A-A504-B97D00A6D6A5}"/>
                  </a:ext>
                </a:extLst>
              </p14:cNvPr>
              <p14:cNvContentPartPr/>
              <p14:nvPr/>
            </p14:nvContentPartPr>
            <p14:xfrm>
              <a:off x="7792692" y="4266424"/>
              <a:ext cx="45000" cy="20520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44E0AFCC-A526-400A-A504-B97D00A6D6A5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783692" y="4257424"/>
                <a:ext cx="6264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3F4D1B60-3194-40D7-89DC-267EB413B7CA}"/>
                  </a:ext>
                </a:extLst>
              </p14:cNvPr>
              <p14:cNvContentPartPr/>
              <p14:nvPr/>
            </p14:nvContentPartPr>
            <p14:xfrm>
              <a:off x="8031372" y="4304584"/>
              <a:ext cx="20160" cy="15984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3F4D1B60-3194-40D7-89DC-267EB413B7CA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022372" y="4295584"/>
                <a:ext cx="3780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31314CB5-8E9C-4927-8A6C-11FE27B08C66}"/>
                  </a:ext>
                </a:extLst>
              </p14:cNvPr>
              <p14:cNvContentPartPr/>
              <p14:nvPr/>
            </p14:nvContentPartPr>
            <p14:xfrm>
              <a:off x="8346012" y="4329064"/>
              <a:ext cx="25920" cy="14040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31314CB5-8E9C-4927-8A6C-11FE27B08C6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337012" y="4320064"/>
                <a:ext cx="4356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1D898907-00B2-4DBD-8708-1047A5341C13}"/>
                  </a:ext>
                </a:extLst>
              </p14:cNvPr>
              <p14:cNvContentPartPr/>
              <p14:nvPr/>
            </p14:nvContentPartPr>
            <p14:xfrm>
              <a:off x="8557692" y="4311784"/>
              <a:ext cx="8280" cy="19584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1D898907-00B2-4DBD-8708-1047A5341C13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548692" y="4302784"/>
                <a:ext cx="25920" cy="2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C16DE9A0-710A-4B1A-82DF-0AC91E9F2C1D}"/>
                  </a:ext>
                </a:extLst>
              </p14:cNvPr>
              <p14:cNvContentPartPr/>
              <p14:nvPr/>
            </p14:nvContentPartPr>
            <p14:xfrm>
              <a:off x="7535292" y="4608064"/>
              <a:ext cx="1364040" cy="7632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C16DE9A0-710A-4B1A-82DF-0AC91E9F2C1D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526292" y="4599064"/>
                <a:ext cx="138168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97468709-144F-4BA6-BFF6-1FEC9EF9C4DE}"/>
                  </a:ext>
                </a:extLst>
              </p14:cNvPr>
              <p14:cNvContentPartPr/>
              <p14:nvPr/>
            </p14:nvContentPartPr>
            <p14:xfrm>
              <a:off x="8054772" y="3876544"/>
              <a:ext cx="590760" cy="13932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97468709-144F-4BA6-BFF6-1FEC9EF9C4D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045772" y="3867544"/>
                <a:ext cx="608400" cy="15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795D7138-52E4-407B-9B0E-CAB7B2CA3D86}"/>
                  </a:ext>
                </a:extLst>
              </p14:cNvPr>
              <p14:cNvContentPartPr/>
              <p14:nvPr/>
            </p14:nvContentPartPr>
            <p14:xfrm>
              <a:off x="9039372" y="4291624"/>
              <a:ext cx="345600" cy="146160"/>
            </p14:xfrm>
          </p:contentPart>
        </mc:Choice>
        <mc:Fallback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795D7138-52E4-407B-9B0E-CAB7B2CA3D86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030372" y="4282624"/>
                <a:ext cx="363240" cy="1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6AFBB5CB-40F4-4FF4-B597-6F87CE0025A7}"/>
                  </a:ext>
                </a:extLst>
              </p14:cNvPr>
              <p14:cNvContentPartPr/>
              <p14:nvPr/>
            </p14:nvContentPartPr>
            <p14:xfrm>
              <a:off x="9528612" y="4257064"/>
              <a:ext cx="570240" cy="16380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6AFBB5CB-40F4-4FF4-B597-6F87CE0025A7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519612" y="4248064"/>
                <a:ext cx="58788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F944D605-4447-40F8-9888-B9AE349E76A8}"/>
                  </a:ext>
                </a:extLst>
              </p14:cNvPr>
              <p14:cNvContentPartPr/>
              <p14:nvPr/>
            </p14:nvContentPartPr>
            <p14:xfrm>
              <a:off x="425652" y="4614544"/>
              <a:ext cx="1383480" cy="7689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F944D605-4447-40F8-9888-B9AE349E76A8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16652" y="4605540"/>
                <a:ext cx="1401120" cy="7866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22E54F93-2496-40E8-B00E-934B9D76F5B2}"/>
                  </a:ext>
                </a:extLst>
              </p14:cNvPr>
              <p14:cNvContentPartPr/>
              <p14:nvPr/>
            </p14:nvContentPartPr>
            <p14:xfrm>
              <a:off x="230172" y="5521384"/>
              <a:ext cx="2846160" cy="707400"/>
            </p14:xfrm>
          </p:contentPart>
        </mc:Choice>
        <mc:Fallback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22E54F93-2496-40E8-B00E-934B9D76F5B2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21172" y="5512384"/>
                <a:ext cx="2863800" cy="72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B980597D-6B3E-48A8-A335-9C4A15EEE5B8}"/>
                  </a:ext>
                </a:extLst>
              </p14:cNvPr>
              <p14:cNvContentPartPr/>
              <p14:nvPr/>
            </p14:nvContentPartPr>
            <p14:xfrm>
              <a:off x="2258772" y="4927744"/>
              <a:ext cx="275040" cy="792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B980597D-6B3E-48A8-A335-9C4A15EEE5B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249772" y="4918744"/>
                <a:ext cx="29268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4A4F5AD0-5315-4924-B084-06976D9D0B87}"/>
                  </a:ext>
                </a:extLst>
              </p14:cNvPr>
              <p14:cNvContentPartPr/>
              <p14:nvPr/>
            </p14:nvContentPartPr>
            <p14:xfrm>
              <a:off x="2189292" y="5029984"/>
              <a:ext cx="293040" cy="15840"/>
            </p14:xfrm>
          </p:contentPart>
        </mc:Choice>
        <mc:Fallback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4A4F5AD0-5315-4924-B084-06976D9D0B87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180292" y="5020984"/>
                <a:ext cx="31068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D7BBC217-D61E-4CC5-93E7-C04293C26C4D}"/>
                  </a:ext>
                </a:extLst>
              </p14:cNvPr>
              <p14:cNvContentPartPr/>
              <p14:nvPr/>
            </p14:nvContentPartPr>
            <p14:xfrm>
              <a:off x="1979412" y="4667824"/>
              <a:ext cx="474120" cy="198000"/>
            </p14:xfrm>
          </p:contentPart>
        </mc:Choice>
        <mc:Fallback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D7BBC217-D61E-4CC5-93E7-C04293C26C4D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970412" y="4658824"/>
                <a:ext cx="49176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25671BCD-6F60-491C-9BD1-319C23B96441}"/>
                  </a:ext>
                </a:extLst>
              </p14:cNvPr>
              <p14:cNvContentPartPr/>
              <p14:nvPr/>
            </p14:nvContentPartPr>
            <p14:xfrm>
              <a:off x="3822612" y="4470904"/>
              <a:ext cx="1121760" cy="319680"/>
            </p14:xfrm>
          </p:contentPart>
        </mc:Choice>
        <mc:Fallback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25671BCD-6F60-491C-9BD1-319C23B96441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813612" y="4461904"/>
                <a:ext cx="1139400" cy="3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4DAD310E-B9AA-4549-891C-17AD5463F6C2}"/>
                  </a:ext>
                </a:extLst>
              </p14:cNvPr>
              <p14:cNvContentPartPr/>
              <p14:nvPr/>
            </p14:nvContentPartPr>
            <p14:xfrm>
              <a:off x="5113212" y="4570624"/>
              <a:ext cx="385560" cy="187200"/>
            </p14:xfrm>
          </p:contentPart>
        </mc:Choice>
        <mc:Fallback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4DAD310E-B9AA-4549-891C-17AD5463F6C2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104212" y="4561624"/>
                <a:ext cx="40320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E96DF2A3-3458-46F0-B16C-96908193DC0C}"/>
                  </a:ext>
                </a:extLst>
              </p14:cNvPr>
              <p14:cNvContentPartPr/>
              <p14:nvPr/>
            </p14:nvContentPartPr>
            <p14:xfrm>
              <a:off x="4244172" y="5135104"/>
              <a:ext cx="847080" cy="153720"/>
            </p14:xfrm>
          </p:contentPart>
        </mc:Choice>
        <mc:Fallback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E96DF2A3-3458-46F0-B16C-96908193DC0C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235172" y="5126104"/>
                <a:ext cx="86472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561642F1-E3F0-4D1E-B49A-9C9B7198D724}"/>
                  </a:ext>
                </a:extLst>
              </p14:cNvPr>
              <p14:cNvContentPartPr/>
              <p14:nvPr/>
            </p14:nvContentPartPr>
            <p14:xfrm>
              <a:off x="4304652" y="5426344"/>
              <a:ext cx="25200" cy="16704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561642F1-E3F0-4D1E-B49A-9C9B7198D724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295652" y="5417344"/>
                <a:ext cx="4284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1B3B6D6C-709F-4980-9D47-6F7DC7CFE98E}"/>
                  </a:ext>
                </a:extLst>
              </p14:cNvPr>
              <p14:cNvContentPartPr/>
              <p14:nvPr/>
            </p14:nvContentPartPr>
            <p14:xfrm>
              <a:off x="4531092" y="5426704"/>
              <a:ext cx="4680" cy="146160"/>
            </p14:xfrm>
          </p:contentPart>
        </mc:Choice>
        <mc:Fallback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1B3B6D6C-709F-4980-9D47-6F7DC7CFE98E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522092" y="5417704"/>
                <a:ext cx="22320" cy="1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D3C52D36-0CAB-4B58-9E36-8DD6BC407B20}"/>
                  </a:ext>
                </a:extLst>
              </p14:cNvPr>
              <p14:cNvContentPartPr/>
              <p14:nvPr/>
            </p14:nvContentPartPr>
            <p14:xfrm>
              <a:off x="4679412" y="5424184"/>
              <a:ext cx="434160" cy="127080"/>
            </p14:xfrm>
          </p:contentPart>
        </mc:Choice>
        <mc:Fallback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D3C52D36-0CAB-4B58-9E36-8DD6BC407B20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670412" y="5415184"/>
                <a:ext cx="45180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058F0198-97C6-4557-973D-E67C3926D8CE}"/>
                  </a:ext>
                </a:extLst>
              </p14:cNvPr>
              <p14:cNvContentPartPr/>
              <p14:nvPr/>
            </p14:nvContentPartPr>
            <p14:xfrm>
              <a:off x="4265052" y="5760784"/>
              <a:ext cx="1071360" cy="14760"/>
            </p14:xfrm>
          </p:contentPart>
        </mc:Choice>
        <mc:Fallback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058F0198-97C6-4557-973D-E67C3926D8CE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256052" y="5751784"/>
                <a:ext cx="108900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38D930AA-25BE-4B07-A639-8C439D451025}"/>
                  </a:ext>
                </a:extLst>
              </p14:cNvPr>
              <p14:cNvContentPartPr/>
              <p14:nvPr/>
            </p14:nvContentPartPr>
            <p14:xfrm>
              <a:off x="4104852" y="6079744"/>
              <a:ext cx="1377720" cy="59760"/>
            </p14:xfrm>
          </p:contentPart>
        </mc:Choice>
        <mc:Fallback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38D930AA-25BE-4B07-A639-8C439D451025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095852" y="6070744"/>
                <a:ext cx="139536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39" name="Ink 238">
                <a:extLst>
                  <a:ext uri="{FF2B5EF4-FFF2-40B4-BE49-F238E27FC236}">
                    <a16:creationId xmlns:a16="http://schemas.microsoft.com/office/drawing/2014/main" id="{D634DFF0-8B77-4ED6-AB28-6976D330A360}"/>
                  </a:ext>
                </a:extLst>
              </p14:cNvPr>
              <p14:cNvContentPartPr/>
              <p14:nvPr/>
            </p14:nvContentPartPr>
            <p14:xfrm>
              <a:off x="4266492" y="5869864"/>
              <a:ext cx="927000" cy="127800"/>
            </p14:xfrm>
          </p:contentPart>
        </mc:Choice>
        <mc:Fallback>
          <p:pic>
            <p:nvPicPr>
              <p:cNvPr id="239" name="Ink 238">
                <a:extLst>
                  <a:ext uri="{FF2B5EF4-FFF2-40B4-BE49-F238E27FC236}">
                    <a16:creationId xmlns:a16="http://schemas.microsoft.com/office/drawing/2014/main" id="{D634DFF0-8B77-4ED6-AB28-6976D330A360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257492" y="5860864"/>
                <a:ext cx="94464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ACAAB69E-BF18-400C-AA94-FA7B1591E385}"/>
                  </a:ext>
                </a:extLst>
              </p14:cNvPr>
              <p14:cNvContentPartPr/>
              <p14:nvPr/>
            </p14:nvContentPartPr>
            <p14:xfrm>
              <a:off x="5504172" y="5730904"/>
              <a:ext cx="723240" cy="141840"/>
            </p14:xfrm>
          </p:contentPart>
        </mc:Choice>
        <mc:Fallback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ACAAB69E-BF18-400C-AA94-FA7B1591E385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495172" y="5721904"/>
                <a:ext cx="74088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AE3C1CB6-3CBE-4ABB-B871-DE58B746B9C6}"/>
                  </a:ext>
                </a:extLst>
              </p14:cNvPr>
              <p14:cNvContentPartPr/>
              <p14:nvPr/>
            </p14:nvContentPartPr>
            <p14:xfrm>
              <a:off x="5675172" y="4438144"/>
              <a:ext cx="219600" cy="201240"/>
            </p14:xfrm>
          </p:contentPart>
        </mc:Choice>
        <mc:Fallback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AE3C1CB6-3CBE-4ABB-B871-DE58B746B9C6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666172" y="4429144"/>
                <a:ext cx="237240" cy="218880"/>
              </a:xfrm>
              <a:prstGeom prst="rect">
                <a:avLst/>
              </a:prstGeom>
            </p:spPr>
          </p:pic>
        </mc:Fallback>
      </mc:AlternateContent>
      <p:sp>
        <p:nvSpPr>
          <p:cNvPr id="247" name="TextBox 246">
            <a:extLst>
              <a:ext uri="{FF2B5EF4-FFF2-40B4-BE49-F238E27FC236}">
                <a16:creationId xmlns:a16="http://schemas.microsoft.com/office/drawing/2014/main" id="{500A76E8-EC8E-4894-9A29-9A87642D53F6}"/>
              </a:ext>
            </a:extLst>
          </p:cNvPr>
          <p:cNvSpPr txBox="1"/>
          <p:nvPr/>
        </p:nvSpPr>
        <p:spPr>
          <a:xfrm>
            <a:off x="6224169" y="4999024"/>
            <a:ext cx="50209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  <a:highlight>
                  <a:srgbClr val="FFFF00"/>
                </a:highlight>
              </a:rPr>
              <a:t>Our answer is 1 unit less than required.</a:t>
            </a:r>
          </a:p>
          <a:p>
            <a:endParaRPr lang="en-IN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r>
              <a:rPr lang="en-IN" dirty="0">
                <a:solidFill>
                  <a:srgbClr val="FF0000"/>
                </a:solidFill>
                <a:highlight>
                  <a:srgbClr val="FFFF00"/>
                </a:highlight>
              </a:rPr>
              <a:t>Hence, we’re not using this representation.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49" name="Ink 248">
                <a:extLst>
                  <a:ext uri="{FF2B5EF4-FFF2-40B4-BE49-F238E27FC236}">
                    <a16:creationId xmlns:a16="http://schemas.microsoft.com/office/drawing/2014/main" id="{7335000F-87F9-495F-A4B2-40D5FAB7ADD9}"/>
                  </a:ext>
                </a:extLst>
              </p14:cNvPr>
              <p14:cNvContentPartPr/>
              <p14:nvPr/>
            </p14:nvContentPartPr>
            <p14:xfrm>
              <a:off x="7316772" y="1899064"/>
              <a:ext cx="2835720" cy="945360"/>
            </p14:xfrm>
          </p:contentPart>
        </mc:Choice>
        <mc:Fallback>
          <p:pic>
            <p:nvPicPr>
              <p:cNvPr id="249" name="Ink 248">
                <a:extLst>
                  <a:ext uri="{FF2B5EF4-FFF2-40B4-BE49-F238E27FC236}">
                    <a16:creationId xmlns:a16="http://schemas.microsoft.com/office/drawing/2014/main" id="{7335000F-87F9-495F-A4B2-40D5FAB7ADD9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307772" y="1890064"/>
                <a:ext cx="2853360" cy="96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59176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1632</TotalTime>
  <Words>499</Words>
  <Application>Microsoft Office PowerPoint</Application>
  <PresentationFormat>Widescreen</PresentationFormat>
  <Paragraphs>244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Arial</vt:lpstr>
      <vt:lpstr>Arial </vt:lpstr>
      <vt:lpstr>Arial Black</vt:lpstr>
      <vt:lpstr>Calibri</vt:lpstr>
      <vt:lpstr>Lucida Sans Unicode</vt:lpstr>
      <vt:lpstr>Montserrat</vt:lpstr>
      <vt:lpstr>Verdana</vt:lpstr>
      <vt:lpstr>Wingdings</vt:lpstr>
      <vt:lpstr>Wingdings 2</vt:lpstr>
      <vt:lpstr>Wingdings 3</vt:lpstr>
      <vt:lpstr>Concourse</vt:lpstr>
      <vt:lpstr>Data Structures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Sehajpreet Singh</dc:creator>
  <cp:lastModifiedBy>SEHAJPREET SINGH</cp:lastModifiedBy>
  <cp:revision>309</cp:revision>
  <dcterms:created xsi:type="dcterms:W3CDTF">2020-04-22T15:02:33Z</dcterms:created>
  <dcterms:modified xsi:type="dcterms:W3CDTF">2022-04-26T13:34:56Z</dcterms:modified>
</cp:coreProperties>
</file>

<file path=docProps/thumbnail.jpeg>
</file>